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ink/ink1.xml" ContentType="application/inkml+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2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82" r:id="rId14"/>
    <p:sldId id="283"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Lst>
  <p:sldSz cx="9144000" cy="5143500" type="screen16x9"/>
  <p:notesSz cx="6858000" cy="9144000"/>
  <p:embeddedFontLst>
    <p:embeddedFont>
      <p:font typeface="Algerian" panose="04020705040A02060702" pitchFamily="82" charset="0"/>
      <p:regular r:id="rId30"/>
    </p:embeddedFont>
    <p:embeddedFont>
      <p:font typeface="Comfortaa" panose="020B0604020202020204" charset="0"/>
      <p:regular r:id="rId31"/>
      <p:bold r:id="rId32"/>
    </p:embeddedFont>
    <p:embeddedFont>
      <p:font typeface="Merriweather Black" panose="00000A00000000000000" pitchFamily="2" charset="0"/>
      <p:bold r:id="rId33"/>
      <p:boldItalic r:id="rId34"/>
    </p:embeddedFont>
    <p:embeddedFont>
      <p:font typeface="Montserrat" panose="00000500000000000000" pitchFamily="2" charset="0"/>
      <p:regular r:id="rId35"/>
      <p:bold r:id="rId36"/>
      <p:italic r:id="rId37"/>
      <p:boldItalic r:id="rId3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E3B7A2E-9EFA-4E2D-A352-350BC4E5A7B6}" v="25" dt="2024-05-20T06:28:58.569"/>
  </p1510:revLst>
</p1510:revInfo>
</file>

<file path=ppt/tableStyles.xml><?xml version="1.0" encoding="utf-8"?>
<a:tblStyleLst xmlns:a="http://schemas.openxmlformats.org/drawingml/2006/main" def="{0F49A7C4-9B37-49F0-9B43-0827BA5C6011}">
  <a:tblStyle styleId="{0F49A7C4-9B37-49F0-9B43-0827BA5C6011}"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8" d="100"/>
          <a:sy n="78" d="100"/>
        </p:scale>
        <p:origin x="940" y="52"/>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font" Target="fonts/font5.fntdata"/><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7.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2.fntdata"/><Relationship Id="rId44"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1.fntdata"/><Relationship Id="rId35" Type="http://schemas.openxmlformats.org/officeDocument/2006/relationships/font" Target="fonts/font6.fntdata"/><Relationship Id="rId43" Type="http://schemas.microsoft.com/office/2016/11/relationships/changesInfo" Target="changesInfos/changesInfo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4.fntdata"/><Relationship Id="rId38" Type="http://schemas.openxmlformats.org/officeDocument/2006/relationships/font" Target="fonts/font9.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ecilia C Cavalie Peru 990 150 240" userId="bbe25b8a33fcc0ec" providerId="LiveId" clId="{2E3B7A2E-9EFA-4E2D-A352-350BC4E5A7B6}"/>
    <pc:docChg chg="undo custSel addSld delSld modSld sldOrd">
      <pc:chgData name="Cecilia C Cavalie Peru 990 150 240" userId="bbe25b8a33fcc0ec" providerId="LiveId" clId="{2E3B7A2E-9EFA-4E2D-A352-350BC4E5A7B6}" dt="2024-05-21T02:49:29.920" v="73" actId="47"/>
      <pc:docMkLst>
        <pc:docMk/>
      </pc:docMkLst>
      <pc:sldChg chg="modSp mod">
        <pc:chgData name="Cecilia C Cavalie Peru 990 150 240" userId="bbe25b8a33fcc0ec" providerId="LiveId" clId="{2E3B7A2E-9EFA-4E2D-A352-350BC4E5A7B6}" dt="2024-05-21T02:08:56.021" v="36" actId="1076"/>
        <pc:sldMkLst>
          <pc:docMk/>
          <pc:sldMk cId="0" sldId="267"/>
        </pc:sldMkLst>
        <pc:graphicFrameChg chg="mod modGraphic">
          <ac:chgData name="Cecilia C Cavalie Peru 990 150 240" userId="bbe25b8a33fcc0ec" providerId="LiveId" clId="{2E3B7A2E-9EFA-4E2D-A352-350BC4E5A7B6}" dt="2024-05-21T02:08:56.021" v="36" actId="1076"/>
          <ac:graphicFrameMkLst>
            <pc:docMk/>
            <pc:sldMk cId="0" sldId="267"/>
            <ac:graphicFrameMk id="133" creationId="{00000000-0000-0000-0000-000000000000}"/>
          </ac:graphicFrameMkLst>
        </pc:graphicFrameChg>
      </pc:sldChg>
      <pc:sldChg chg="addSp modSp mod">
        <pc:chgData name="Cecilia C Cavalie Peru 990 150 240" userId="bbe25b8a33fcc0ec" providerId="LiveId" clId="{2E3B7A2E-9EFA-4E2D-A352-350BC4E5A7B6}" dt="2024-05-20T00:40:01.680" v="6" actId="1076"/>
        <pc:sldMkLst>
          <pc:docMk/>
          <pc:sldMk cId="0" sldId="276"/>
        </pc:sldMkLst>
        <pc:spChg chg="add mod">
          <ac:chgData name="Cecilia C Cavalie Peru 990 150 240" userId="bbe25b8a33fcc0ec" providerId="LiveId" clId="{2E3B7A2E-9EFA-4E2D-A352-350BC4E5A7B6}" dt="2024-05-20T00:40:01.680" v="6" actId="1076"/>
          <ac:spMkLst>
            <pc:docMk/>
            <pc:sldMk cId="0" sldId="276"/>
            <ac:spMk id="2" creationId="{466D73C4-1616-4299-97FB-9E061B09F0E5}"/>
          </ac:spMkLst>
        </pc:spChg>
        <pc:spChg chg="mod">
          <ac:chgData name="Cecilia C Cavalie Peru 990 150 240" userId="bbe25b8a33fcc0ec" providerId="LiveId" clId="{2E3B7A2E-9EFA-4E2D-A352-350BC4E5A7B6}" dt="2024-05-18T20:52:28.311" v="0" actId="13926"/>
          <ac:spMkLst>
            <pc:docMk/>
            <pc:sldMk cId="0" sldId="276"/>
            <ac:spMk id="237" creationId="{00000000-0000-0000-0000-000000000000}"/>
          </ac:spMkLst>
        </pc:spChg>
      </pc:sldChg>
      <pc:sldChg chg="del">
        <pc:chgData name="Cecilia C Cavalie Peru 990 150 240" userId="bbe25b8a33fcc0ec" providerId="LiveId" clId="{2E3B7A2E-9EFA-4E2D-A352-350BC4E5A7B6}" dt="2024-05-21T02:49:08.906" v="43" actId="47"/>
        <pc:sldMkLst>
          <pc:docMk/>
          <pc:sldMk cId="0" sldId="292"/>
        </pc:sldMkLst>
      </pc:sldChg>
      <pc:sldChg chg="del">
        <pc:chgData name="Cecilia C Cavalie Peru 990 150 240" userId="bbe25b8a33fcc0ec" providerId="LiveId" clId="{2E3B7A2E-9EFA-4E2D-A352-350BC4E5A7B6}" dt="2024-05-21T02:49:19.419" v="57" actId="47"/>
        <pc:sldMkLst>
          <pc:docMk/>
          <pc:sldMk cId="0" sldId="293"/>
        </pc:sldMkLst>
      </pc:sldChg>
      <pc:sldChg chg="del ord">
        <pc:chgData name="Cecilia C Cavalie Peru 990 150 240" userId="bbe25b8a33fcc0ec" providerId="LiveId" clId="{2E3B7A2E-9EFA-4E2D-A352-350BC4E5A7B6}" dt="2024-05-21T02:49:05.342" v="42" actId="47"/>
        <pc:sldMkLst>
          <pc:docMk/>
          <pc:sldMk cId="1829812674" sldId="296"/>
        </pc:sldMkLst>
      </pc:sldChg>
      <pc:sldChg chg="del">
        <pc:chgData name="Cecilia C Cavalie Peru 990 150 240" userId="bbe25b8a33fcc0ec" providerId="LiveId" clId="{2E3B7A2E-9EFA-4E2D-A352-350BC4E5A7B6}" dt="2024-05-21T02:49:17.061" v="52" actId="47"/>
        <pc:sldMkLst>
          <pc:docMk/>
          <pc:sldMk cId="1761178730" sldId="297"/>
        </pc:sldMkLst>
      </pc:sldChg>
      <pc:sldChg chg="del">
        <pc:chgData name="Cecilia C Cavalie Peru 990 150 240" userId="bbe25b8a33fcc0ec" providerId="LiveId" clId="{2E3B7A2E-9EFA-4E2D-A352-350BC4E5A7B6}" dt="2024-05-21T02:49:14.507" v="46" actId="47"/>
        <pc:sldMkLst>
          <pc:docMk/>
          <pc:sldMk cId="0" sldId="298"/>
        </pc:sldMkLst>
      </pc:sldChg>
      <pc:sldChg chg="del">
        <pc:chgData name="Cecilia C Cavalie Peru 990 150 240" userId="bbe25b8a33fcc0ec" providerId="LiveId" clId="{2E3B7A2E-9EFA-4E2D-A352-350BC4E5A7B6}" dt="2024-05-21T02:49:15.628" v="48" actId="47"/>
        <pc:sldMkLst>
          <pc:docMk/>
          <pc:sldMk cId="0" sldId="299"/>
        </pc:sldMkLst>
      </pc:sldChg>
      <pc:sldChg chg="del">
        <pc:chgData name="Cecilia C Cavalie Peru 990 150 240" userId="bbe25b8a33fcc0ec" providerId="LiveId" clId="{2E3B7A2E-9EFA-4E2D-A352-350BC4E5A7B6}" dt="2024-05-21T02:49:16.331" v="50" actId="47"/>
        <pc:sldMkLst>
          <pc:docMk/>
          <pc:sldMk cId="0" sldId="300"/>
        </pc:sldMkLst>
      </pc:sldChg>
      <pc:sldChg chg="del">
        <pc:chgData name="Cecilia C Cavalie Peru 990 150 240" userId="bbe25b8a33fcc0ec" providerId="LiveId" clId="{2E3B7A2E-9EFA-4E2D-A352-350BC4E5A7B6}" dt="2024-05-21T02:49:11.740" v="44" actId="47"/>
        <pc:sldMkLst>
          <pc:docMk/>
          <pc:sldMk cId="1751901437" sldId="301"/>
        </pc:sldMkLst>
      </pc:sldChg>
      <pc:sldChg chg="del">
        <pc:chgData name="Cecilia C Cavalie Peru 990 150 240" userId="bbe25b8a33fcc0ec" providerId="LiveId" clId="{2E3B7A2E-9EFA-4E2D-A352-350BC4E5A7B6}" dt="2024-05-21T02:49:17.305" v="53" actId="47"/>
        <pc:sldMkLst>
          <pc:docMk/>
          <pc:sldMk cId="1085681424" sldId="302"/>
        </pc:sldMkLst>
      </pc:sldChg>
      <pc:sldChg chg="del">
        <pc:chgData name="Cecilia C Cavalie Peru 990 150 240" userId="bbe25b8a33fcc0ec" providerId="LiveId" clId="{2E3B7A2E-9EFA-4E2D-A352-350BC4E5A7B6}" dt="2024-05-21T02:49:18.263" v="55" actId="47"/>
        <pc:sldMkLst>
          <pc:docMk/>
          <pc:sldMk cId="354474635" sldId="304"/>
        </pc:sldMkLst>
      </pc:sldChg>
      <pc:sldChg chg="del">
        <pc:chgData name="Cecilia C Cavalie Peru 990 150 240" userId="bbe25b8a33fcc0ec" providerId="LiveId" clId="{2E3B7A2E-9EFA-4E2D-A352-350BC4E5A7B6}" dt="2024-05-21T02:49:21.730" v="62" actId="47"/>
        <pc:sldMkLst>
          <pc:docMk/>
          <pc:sldMk cId="2547234632" sldId="305"/>
        </pc:sldMkLst>
      </pc:sldChg>
      <pc:sldChg chg="del">
        <pc:chgData name="Cecilia C Cavalie Peru 990 150 240" userId="bbe25b8a33fcc0ec" providerId="LiveId" clId="{2E3B7A2E-9EFA-4E2D-A352-350BC4E5A7B6}" dt="2024-05-21T02:49:25.609" v="69" actId="47"/>
        <pc:sldMkLst>
          <pc:docMk/>
          <pc:sldMk cId="1725613271" sldId="307"/>
        </pc:sldMkLst>
      </pc:sldChg>
      <pc:sldChg chg="del">
        <pc:chgData name="Cecilia C Cavalie Peru 990 150 240" userId="bbe25b8a33fcc0ec" providerId="LiveId" clId="{2E3B7A2E-9EFA-4E2D-A352-350BC4E5A7B6}" dt="2024-05-21T02:49:27.267" v="72" actId="47"/>
        <pc:sldMkLst>
          <pc:docMk/>
          <pc:sldMk cId="0" sldId="309"/>
        </pc:sldMkLst>
      </pc:sldChg>
      <pc:sldChg chg="del">
        <pc:chgData name="Cecilia C Cavalie Peru 990 150 240" userId="bbe25b8a33fcc0ec" providerId="LiveId" clId="{2E3B7A2E-9EFA-4E2D-A352-350BC4E5A7B6}" dt="2024-05-21T02:48:48.850" v="39" actId="47"/>
        <pc:sldMkLst>
          <pc:docMk/>
          <pc:sldMk cId="2805360457" sldId="334"/>
        </pc:sldMkLst>
      </pc:sldChg>
      <pc:sldChg chg="del">
        <pc:chgData name="Cecilia C Cavalie Peru 990 150 240" userId="bbe25b8a33fcc0ec" providerId="LiveId" clId="{2E3B7A2E-9EFA-4E2D-A352-350BC4E5A7B6}" dt="2024-05-21T02:49:13.366" v="45" actId="47"/>
        <pc:sldMkLst>
          <pc:docMk/>
          <pc:sldMk cId="0" sldId="335"/>
        </pc:sldMkLst>
      </pc:sldChg>
      <pc:sldChg chg="del">
        <pc:chgData name="Cecilia C Cavalie Peru 990 150 240" userId="bbe25b8a33fcc0ec" providerId="LiveId" clId="{2E3B7A2E-9EFA-4E2D-A352-350BC4E5A7B6}" dt="2024-05-21T02:49:15.185" v="47" actId="47"/>
        <pc:sldMkLst>
          <pc:docMk/>
          <pc:sldMk cId="0" sldId="336"/>
        </pc:sldMkLst>
      </pc:sldChg>
      <pc:sldChg chg="del">
        <pc:chgData name="Cecilia C Cavalie Peru 990 150 240" userId="bbe25b8a33fcc0ec" providerId="LiveId" clId="{2E3B7A2E-9EFA-4E2D-A352-350BC4E5A7B6}" dt="2024-05-21T02:49:16.006" v="49" actId="47"/>
        <pc:sldMkLst>
          <pc:docMk/>
          <pc:sldMk cId="0" sldId="337"/>
        </pc:sldMkLst>
      </pc:sldChg>
      <pc:sldChg chg="del">
        <pc:chgData name="Cecilia C Cavalie Peru 990 150 240" userId="bbe25b8a33fcc0ec" providerId="LiveId" clId="{2E3B7A2E-9EFA-4E2D-A352-350BC4E5A7B6}" dt="2024-05-21T02:49:16.661" v="51" actId="47"/>
        <pc:sldMkLst>
          <pc:docMk/>
          <pc:sldMk cId="1719636927" sldId="338"/>
        </pc:sldMkLst>
      </pc:sldChg>
      <pc:sldChg chg="del">
        <pc:chgData name="Cecilia C Cavalie Peru 990 150 240" userId="bbe25b8a33fcc0ec" providerId="LiveId" clId="{2E3B7A2E-9EFA-4E2D-A352-350BC4E5A7B6}" dt="2024-05-21T02:49:17.796" v="54" actId="47"/>
        <pc:sldMkLst>
          <pc:docMk/>
          <pc:sldMk cId="0" sldId="339"/>
        </pc:sldMkLst>
      </pc:sldChg>
      <pc:sldChg chg="del">
        <pc:chgData name="Cecilia C Cavalie Peru 990 150 240" userId="bbe25b8a33fcc0ec" providerId="LiveId" clId="{2E3B7A2E-9EFA-4E2D-A352-350BC4E5A7B6}" dt="2024-05-21T02:49:18.964" v="56" actId="47"/>
        <pc:sldMkLst>
          <pc:docMk/>
          <pc:sldMk cId="3469691577" sldId="340"/>
        </pc:sldMkLst>
      </pc:sldChg>
      <pc:sldChg chg="del">
        <pc:chgData name="Cecilia C Cavalie Peru 990 150 240" userId="bbe25b8a33fcc0ec" providerId="LiveId" clId="{2E3B7A2E-9EFA-4E2D-A352-350BC4E5A7B6}" dt="2024-05-21T02:49:19.879" v="58" actId="47"/>
        <pc:sldMkLst>
          <pc:docMk/>
          <pc:sldMk cId="0" sldId="341"/>
        </pc:sldMkLst>
      </pc:sldChg>
      <pc:sldChg chg="del">
        <pc:chgData name="Cecilia C Cavalie Peru 990 150 240" userId="bbe25b8a33fcc0ec" providerId="LiveId" clId="{2E3B7A2E-9EFA-4E2D-A352-350BC4E5A7B6}" dt="2024-05-21T02:49:20.353" v="59" actId="47"/>
        <pc:sldMkLst>
          <pc:docMk/>
          <pc:sldMk cId="2883870789" sldId="342"/>
        </pc:sldMkLst>
      </pc:sldChg>
      <pc:sldChg chg="del">
        <pc:chgData name="Cecilia C Cavalie Peru 990 150 240" userId="bbe25b8a33fcc0ec" providerId="LiveId" clId="{2E3B7A2E-9EFA-4E2D-A352-350BC4E5A7B6}" dt="2024-05-21T02:49:20.767" v="60" actId="47"/>
        <pc:sldMkLst>
          <pc:docMk/>
          <pc:sldMk cId="302773389" sldId="343"/>
        </pc:sldMkLst>
      </pc:sldChg>
      <pc:sldChg chg="del">
        <pc:chgData name="Cecilia C Cavalie Peru 990 150 240" userId="bbe25b8a33fcc0ec" providerId="LiveId" clId="{2E3B7A2E-9EFA-4E2D-A352-350BC4E5A7B6}" dt="2024-05-21T02:49:21.223" v="61" actId="47"/>
        <pc:sldMkLst>
          <pc:docMk/>
          <pc:sldMk cId="0" sldId="344"/>
        </pc:sldMkLst>
      </pc:sldChg>
      <pc:sldChg chg="del">
        <pc:chgData name="Cecilia C Cavalie Peru 990 150 240" userId="bbe25b8a33fcc0ec" providerId="LiveId" clId="{2E3B7A2E-9EFA-4E2D-A352-350BC4E5A7B6}" dt="2024-05-21T02:49:22.773" v="63" actId="47"/>
        <pc:sldMkLst>
          <pc:docMk/>
          <pc:sldMk cId="3869130704" sldId="345"/>
        </pc:sldMkLst>
      </pc:sldChg>
      <pc:sldChg chg="del">
        <pc:chgData name="Cecilia C Cavalie Peru 990 150 240" userId="bbe25b8a33fcc0ec" providerId="LiveId" clId="{2E3B7A2E-9EFA-4E2D-A352-350BC4E5A7B6}" dt="2024-05-21T02:49:23.261" v="64" actId="47"/>
        <pc:sldMkLst>
          <pc:docMk/>
          <pc:sldMk cId="2963209271" sldId="346"/>
        </pc:sldMkLst>
      </pc:sldChg>
      <pc:sldChg chg="del">
        <pc:chgData name="Cecilia C Cavalie Peru 990 150 240" userId="bbe25b8a33fcc0ec" providerId="LiveId" clId="{2E3B7A2E-9EFA-4E2D-A352-350BC4E5A7B6}" dt="2024-05-21T02:49:23.736" v="65" actId="47"/>
        <pc:sldMkLst>
          <pc:docMk/>
          <pc:sldMk cId="795697686" sldId="347"/>
        </pc:sldMkLst>
      </pc:sldChg>
      <pc:sldChg chg="del">
        <pc:chgData name="Cecilia C Cavalie Peru 990 150 240" userId="bbe25b8a33fcc0ec" providerId="LiveId" clId="{2E3B7A2E-9EFA-4E2D-A352-350BC4E5A7B6}" dt="2024-05-21T02:49:24.192" v="66" actId="47"/>
        <pc:sldMkLst>
          <pc:docMk/>
          <pc:sldMk cId="2541896769" sldId="348"/>
        </pc:sldMkLst>
      </pc:sldChg>
      <pc:sldChg chg="del">
        <pc:chgData name="Cecilia C Cavalie Peru 990 150 240" userId="bbe25b8a33fcc0ec" providerId="LiveId" clId="{2E3B7A2E-9EFA-4E2D-A352-350BC4E5A7B6}" dt="2024-05-21T02:49:24.663" v="67" actId="47"/>
        <pc:sldMkLst>
          <pc:docMk/>
          <pc:sldMk cId="2697452002" sldId="349"/>
        </pc:sldMkLst>
      </pc:sldChg>
      <pc:sldChg chg="del">
        <pc:chgData name="Cecilia C Cavalie Peru 990 150 240" userId="bbe25b8a33fcc0ec" providerId="LiveId" clId="{2E3B7A2E-9EFA-4E2D-A352-350BC4E5A7B6}" dt="2024-05-21T02:49:25.136" v="68" actId="47"/>
        <pc:sldMkLst>
          <pc:docMk/>
          <pc:sldMk cId="901189456" sldId="350"/>
        </pc:sldMkLst>
      </pc:sldChg>
      <pc:sldChg chg="del">
        <pc:chgData name="Cecilia C Cavalie Peru 990 150 240" userId="bbe25b8a33fcc0ec" providerId="LiveId" clId="{2E3B7A2E-9EFA-4E2D-A352-350BC4E5A7B6}" dt="2024-05-21T02:49:26.178" v="70" actId="47"/>
        <pc:sldMkLst>
          <pc:docMk/>
          <pc:sldMk cId="2441647120" sldId="351"/>
        </pc:sldMkLst>
      </pc:sldChg>
      <pc:sldChg chg="del">
        <pc:chgData name="Cecilia C Cavalie Peru 990 150 240" userId="bbe25b8a33fcc0ec" providerId="LiveId" clId="{2E3B7A2E-9EFA-4E2D-A352-350BC4E5A7B6}" dt="2024-05-21T02:49:26.625" v="71" actId="47"/>
        <pc:sldMkLst>
          <pc:docMk/>
          <pc:sldMk cId="3599531667" sldId="352"/>
        </pc:sldMkLst>
      </pc:sldChg>
      <pc:sldChg chg="del">
        <pc:chgData name="Cecilia C Cavalie Peru 990 150 240" userId="bbe25b8a33fcc0ec" providerId="LiveId" clId="{2E3B7A2E-9EFA-4E2D-A352-350BC4E5A7B6}" dt="2024-05-21T02:49:29.920" v="73" actId="47"/>
        <pc:sldMkLst>
          <pc:docMk/>
          <pc:sldMk cId="79552080" sldId="353"/>
        </pc:sldMkLst>
      </pc:sldChg>
      <pc:sldChg chg="addSp delSp modSp new del mod">
        <pc:chgData name="Cecilia C Cavalie Peru 990 150 240" userId="bbe25b8a33fcc0ec" providerId="LiveId" clId="{2E3B7A2E-9EFA-4E2D-A352-350BC4E5A7B6}" dt="2024-05-20T06:30:51.467" v="32" actId="47"/>
        <pc:sldMkLst>
          <pc:docMk/>
          <pc:sldMk cId="1501338127" sldId="354"/>
        </pc:sldMkLst>
        <pc:spChg chg="del mod">
          <ac:chgData name="Cecilia C Cavalie Peru 990 150 240" userId="bbe25b8a33fcc0ec" providerId="LiveId" clId="{2E3B7A2E-9EFA-4E2D-A352-350BC4E5A7B6}" dt="2024-05-20T06:28:21.787" v="15" actId="478"/>
          <ac:spMkLst>
            <pc:docMk/>
            <pc:sldMk cId="1501338127" sldId="354"/>
            <ac:spMk id="2" creationId="{942A9575-137A-2AEB-F4EB-CDA60A157163}"/>
          </ac:spMkLst>
        </pc:spChg>
        <pc:spChg chg="del mod">
          <ac:chgData name="Cecilia C Cavalie Peru 990 150 240" userId="bbe25b8a33fcc0ec" providerId="LiveId" clId="{2E3B7A2E-9EFA-4E2D-A352-350BC4E5A7B6}" dt="2024-05-20T06:28:25.002" v="17" actId="478"/>
          <ac:spMkLst>
            <pc:docMk/>
            <pc:sldMk cId="1501338127" sldId="354"/>
            <ac:spMk id="3" creationId="{46F0DBFB-14CA-B5CD-C742-66F6FC69EC67}"/>
          </ac:spMkLst>
        </pc:spChg>
        <pc:spChg chg="add mod">
          <ac:chgData name="Cecilia C Cavalie Peru 990 150 240" userId="bbe25b8a33fcc0ec" providerId="LiveId" clId="{2E3B7A2E-9EFA-4E2D-A352-350BC4E5A7B6}" dt="2024-05-20T06:27:59.877" v="9" actId="27636"/>
          <ac:spMkLst>
            <pc:docMk/>
            <pc:sldMk cId="1501338127" sldId="354"/>
            <ac:spMk id="4" creationId="{7D500E9A-A4D1-4F20-1BD5-E4B8B50BBDB9}"/>
          </ac:spMkLst>
        </pc:spChg>
        <pc:spChg chg="add mod">
          <ac:chgData name="Cecilia C Cavalie Peru 990 150 240" userId="bbe25b8a33fcc0ec" providerId="LiveId" clId="{2E3B7A2E-9EFA-4E2D-A352-350BC4E5A7B6}" dt="2024-05-20T06:29:22.827" v="31" actId="20577"/>
          <ac:spMkLst>
            <pc:docMk/>
            <pc:sldMk cId="1501338127" sldId="354"/>
            <ac:spMk id="6" creationId="{7B72AAD4-D5F2-6420-6BC6-2422A88B26A2}"/>
          </ac:spMkLst>
        </pc:spChg>
        <pc:spChg chg="add mod">
          <ac:chgData name="Cecilia C Cavalie Peru 990 150 240" userId="bbe25b8a33fcc0ec" providerId="LiveId" clId="{2E3B7A2E-9EFA-4E2D-A352-350BC4E5A7B6}" dt="2024-05-20T06:28:13.144" v="11"/>
          <ac:spMkLst>
            <pc:docMk/>
            <pc:sldMk cId="1501338127" sldId="354"/>
            <ac:spMk id="7" creationId="{7165FF3F-ED1D-2662-DB7F-AB2CAE38FB66}"/>
          </ac:spMkLst>
        </pc:spChg>
        <pc:spChg chg="add mod">
          <ac:chgData name="Cecilia C Cavalie Peru 990 150 240" userId="bbe25b8a33fcc0ec" providerId="LiveId" clId="{2E3B7A2E-9EFA-4E2D-A352-350BC4E5A7B6}" dt="2024-05-20T06:28:13.144" v="11"/>
          <ac:spMkLst>
            <pc:docMk/>
            <pc:sldMk cId="1501338127" sldId="354"/>
            <ac:spMk id="9" creationId="{885CCFBB-4E39-FE11-BF88-66AFF33B122F}"/>
          </ac:spMkLst>
        </pc:spChg>
        <pc:picChg chg="add del mod">
          <ac:chgData name="Cecilia C Cavalie Peru 990 150 240" userId="bbe25b8a33fcc0ec" providerId="LiveId" clId="{2E3B7A2E-9EFA-4E2D-A352-350BC4E5A7B6}" dt="2024-05-20T06:28:54.479" v="22" actId="21"/>
          <ac:picMkLst>
            <pc:docMk/>
            <pc:sldMk cId="1501338127" sldId="354"/>
            <ac:picMk id="5" creationId="{C20F3794-FAE0-9BD8-B77F-33F4B0FD9209}"/>
          </ac:picMkLst>
        </pc:picChg>
        <pc:picChg chg="add mod">
          <ac:chgData name="Cecilia C Cavalie Peru 990 150 240" userId="bbe25b8a33fcc0ec" providerId="LiveId" clId="{2E3B7A2E-9EFA-4E2D-A352-350BC4E5A7B6}" dt="2024-05-20T06:28:13.144" v="11"/>
          <ac:picMkLst>
            <pc:docMk/>
            <pc:sldMk cId="1501338127" sldId="354"/>
            <ac:picMk id="8" creationId="{6E52BFEE-37BF-812F-0F7F-3193F96E6A9B}"/>
          </ac:picMkLst>
        </pc:picChg>
        <pc:picChg chg="add mod">
          <ac:chgData name="Cecilia C Cavalie Peru 990 150 240" userId="bbe25b8a33fcc0ec" providerId="LiveId" clId="{2E3B7A2E-9EFA-4E2D-A352-350BC4E5A7B6}" dt="2024-05-20T06:29:16.121" v="27" actId="14100"/>
          <ac:picMkLst>
            <pc:docMk/>
            <pc:sldMk cId="1501338127" sldId="354"/>
            <ac:picMk id="10" creationId="{C20F3794-FAE0-9BD8-B77F-33F4B0FD9209}"/>
          </ac:picMkLst>
        </pc:picChg>
      </pc:sldChg>
      <pc:sldChg chg="new del">
        <pc:chgData name="Cecilia C Cavalie Peru 990 150 240" userId="bbe25b8a33fcc0ec" providerId="LiveId" clId="{2E3B7A2E-9EFA-4E2D-A352-350BC4E5A7B6}" dt="2024-05-21T02:48:25.291" v="38" actId="47"/>
        <pc:sldMkLst>
          <pc:docMk/>
          <pc:sldMk cId="2287054078" sldId="354"/>
        </pc:sldMkLst>
      </pc:sldChg>
      <pc:sldMasterChg chg="delSldLayout">
        <pc:chgData name="Cecilia C Cavalie Peru 990 150 240" userId="bbe25b8a33fcc0ec" providerId="LiveId" clId="{2E3B7A2E-9EFA-4E2D-A352-350BC4E5A7B6}" dt="2024-05-21T02:49:29.920" v="73" actId="47"/>
        <pc:sldMasterMkLst>
          <pc:docMk/>
          <pc:sldMasterMk cId="0" sldId="2147483659"/>
        </pc:sldMasterMkLst>
        <pc:sldLayoutChg chg="del">
          <pc:chgData name="Cecilia C Cavalie Peru 990 150 240" userId="bbe25b8a33fcc0ec" providerId="LiveId" clId="{2E3B7A2E-9EFA-4E2D-A352-350BC4E5A7B6}" dt="2024-05-21T02:49:16.331" v="50" actId="47"/>
          <pc:sldLayoutMkLst>
            <pc:docMk/>
            <pc:sldMasterMk cId="0" sldId="2147483659"/>
            <pc:sldLayoutMk cId="1506435909" sldId="2147483660"/>
          </pc:sldLayoutMkLst>
        </pc:sldLayoutChg>
        <pc:sldLayoutChg chg="del">
          <pc:chgData name="Cecilia C Cavalie Peru 990 150 240" userId="bbe25b8a33fcc0ec" providerId="LiveId" clId="{2E3B7A2E-9EFA-4E2D-A352-350BC4E5A7B6}" dt="2024-05-21T02:49:05.342" v="42" actId="47"/>
          <pc:sldLayoutMkLst>
            <pc:docMk/>
            <pc:sldMasterMk cId="0" sldId="2147483659"/>
            <pc:sldLayoutMk cId="3822461587" sldId="2147483661"/>
          </pc:sldLayoutMkLst>
        </pc:sldLayoutChg>
        <pc:sldLayoutChg chg="del">
          <pc:chgData name="Cecilia C Cavalie Peru 990 150 240" userId="bbe25b8a33fcc0ec" providerId="LiveId" clId="{2E3B7A2E-9EFA-4E2D-A352-350BC4E5A7B6}" dt="2024-05-21T02:49:29.920" v="73" actId="47"/>
          <pc:sldLayoutMkLst>
            <pc:docMk/>
            <pc:sldMasterMk cId="0" sldId="2147483659"/>
            <pc:sldLayoutMk cId="2897268904" sldId="2147483662"/>
          </pc:sldLayoutMkLst>
        </pc:sldLayoutChg>
        <pc:sldLayoutChg chg="del">
          <pc:chgData name="Cecilia C Cavalie Peru 990 150 240" userId="bbe25b8a33fcc0ec" providerId="LiveId" clId="{2E3B7A2E-9EFA-4E2D-A352-350BC4E5A7B6}" dt="2024-05-21T02:49:17.061" v="52" actId="47"/>
          <pc:sldLayoutMkLst>
            <pc:docMk/>
            <pc:sldMasterMk cId="0" sldId="2147483659"/>
            <pc:sldLayoutMk cId="4143074728" sldId="2147483663"/>
          </pc:sldLayoutMkLst>
        </pc:sldLayoutChg>
        <pc:sldLayoutChg chg="del">
          <pc:chgData name="Cecilia C Cavalie Peru 990 150 240" userId="bbe25b8a33fcc0ec" providerId="LiveId" clId="{2E3B7A2E-9EFA-4E2D-A352-350BC4E5A7B6}" dt="2024-05-21T02:49:21.223" v="61" actId="47"/>
          <pc:sldLayoutMkLst>
            <pc:docMk/>
            <pc:sldMasterMk cId="0" sldId="2147483659"/>
            <pc:sldLayoutMk cId="2331989485" sldId="2147483664"/>
          </pc:sldLayoutMkLst>
        </pc:sldLayoutChg>
      </pc:sldMasterChg>
    </pc:docChg>
  </pc:docChgLst>
  <pc:docChgLst>
    <pc:chgData name="Cecilia Cavalie" userId="07f162ecb51ac9bf" providerId="LiveId" clId="{2E3B7A2E-9EFA-4E2D-A352-350BC4E5A7B6}"/>
    <pc:docChg chg="addSld delSld modSld sldOrd">
      <pc:chgData name="Cecilia Cavalie" userId="07f162ecb51ac9bf" providerId="LiveId" clId="{2E3B7A2E-9EFA-4E2D-A352-350BC4E5A7B6}" dt="2024-05-10T16:53:34.419" v="19"/>
      <pc:docMkLst>
        <pc:docMk/>
      </pc:docMkLst>
      <pc:sldChg chg="del">
        <pc:chgData name="Cecilia Cavalie" userId="07f162ecb51ac9bf" providerId="LiveId" clId="{2E3B7A2E-9EFA-4E2D-A352-350BC4E5A7B6}" dt="2024-05-10T16:53:34.409" v="18" actId="2696"/>
        <pc:sldMkLst>
          <pc:docMk/>
          <pc:sldMk cId="0" sldId="281"/>
        </pc:sldMkLst>
      </pc:sldChg>
      <pc:sldChg chg="add">
        <pc:chgData name="Cecilia Cavalie" userId="07f162ecb51ac9bf" providerId="LiveId" clId="{2E3B7A2E-9EFA-4E2D-A352-350BC4E5A7B6}" dt="2024-05-10T16:27:05.387" v="4"/>
        <pc:sldMkLst>
          <pc:docMk/>
          <pc:sldMk cId="0" sldId="292"/>
        </pc:sldMkLst>
      </pc:sldChg>
      <pc:sldChg chg="add">
        <pc:chgData name="Cecilia Cavalie" userId="07f162ecb51ac9bf" providerId="LiveId" clId="{2E3B7A2E-9EFA-4E2D-A352-350BC4E5A7B6}" dt="2024-05-10T16:31:57.949" v="10"/>
        <pc:sldMkLst>
          <pc:docMk/>
          <pc:sldMk cId="0" sldId="293"/>
        </pc:sldMkLst>
      </pc:sldChg>
      <pc:sldChg chg="add">
        <pc:chgData name="Cecilia Cavalie" userId="07f162ecb51ac9bf" providerId="LiveId" clId="{2E3B7A2E-9EFA-4E2D-A352-350BC4E5A7B6}" dt="2024-05-10T16:26:30.454" v="3"/>
        <pc:sldMkLst>
          <pc:docMk/>
          <pc:sldMk cId="1829812674" sldId="296"/>
        </pc:sldMkLst>
      </pc:sldChg>
      <pc:sldChg chg="add">
        <pc:chgData name="Cecilia Cavalie" userId="07f162ecb51ac9bf" providerId="LiveId" clId="{2E3B7A2E-9EFA-4E2D-A352-350BC4E5A7B6}" dt="2024-05-10T16:30:40.096" v="9"/>
        <pc:sldMkLst>
          <pc:docMk/>
          <pc:sldMk cId="1761178730" sldId="297"/>
        </pc:sldMkLst>
      </pc:sldChg>
      <pc:sldChg chg="add">
        <pc:chgData name="Cecilia Cavalie" userId="07f162ecb51ac9bf" providerId="LiveId" clId="{2E3B7A2E-9EFA-4E2D-A352-350BC4E5A7B6}" dt="2024-05-10T16:28:10.632" v="7"/>
        <pc:sldMkLst>
          <pc:docMk/>
          <pc:sldMk cId="0" sldId="298"/>
        </pc:sldMkLst>
      </pc:sldChg>
      <pc:sldChg chg="add">
        <pc:chgData name="Cecilia Cavalie" userId="07f162ecb51ac9bf" providerId="LiveId" clId="{2E3B7A2E-9EFA-4E2D-A352-350BC4E5A7B6}" dt="2024-05-10T16:30:40.096" v="9"/>
        <pc:sldMkLst>
          <pc:docMk/>
          <pc:sldMk cId="0" sldId="299"/>
        </pc:sldMkLst>
      </pc:sldChg>
      <pc:sldChg chg="add">
        <pc:chgData name="Cecilia Cavalie" userId="07f162ecb51ac9bf" providerId="LiveId" clId="{2E3B7A2E-9EFA-4E2D-A352-350BC4E5A7B6}" dt="2024-05-10T16:30:40.096" v="9"/>
        <pc:sldMkLst>
          <pc:docMk/>
          <pc:sldMk cId="0" sldId="300"/>
        </pc:sldMkLst>
      </pc:sldChg>
      <pc:sldChg chg="add">
        <pc:chgData name="Cecilia Cavalie" userId="07f162ecb51ac9bf" providerId="LiveId" clId="{2E3B7A2E-9EFA-4E2D-A352-350BC4E5A7B6}" dt="2024-05-10T16:27:27.847" v="5"/>
        <pc:sldMkLst>
          <pc:docMk/>
          <pc:sldMk cId="1751901437" sldId="301"/>
        </pc:sldMkLst>
      </pc:sldChg>
      <pc:sldChg chg="add">
        <pc:chgData name="Cecilia Cavalie" userId="07f162ecb51ac9bf" providerId="LiveId" clId="{2E3B7A2E-9EFA-4E2D-A352-350BC4E5A7B6}" dt="2024-05-10T16:31:57.949" v="10"/>
        <pc:sldMkLst>
          <pc:docMk/>
          <pc:sldMk cId="1085681424" sldId="302"/>
        </pc:sldMkLst>
      </pc:sldChg>
      <pc:sldChg chg="add">
        <pc:chgData name="Cecilia Cavalie" userId="07f162ecb51ac9bf" providerId="LiveId" clId="{2E3B7A2E-9EFA-4E2D-A352-350BC4E5A7B6}" dt="2024-05-10T16:31:57.949" v="10"/>
        <pc:sldMkLst>
          <pc:docMk/>
          <pc:sldMk cId="354474635" sldId="304"/>
        </pc:sldMkLst>
      </pc:sldChg>
      <pc:sldChg chg="add">
        <pc:chgData name="Cecilia Cavalie" userId="07f162ecb51ac9bf" providerId="LiveId" clId="{2E3B7A2E-9EFA-4E2D-A352-350BC4E5A7B6}" dt="2024-05-10T16:49:11.389" v="11"/>
        <pc:sldMkLst>
          <pc:docMk/>
          <pc:sldMk cId="2547234632" sldId="305"/>
        </pc:sldMkLst>
      </pc:sldChg>
      <pc:sldChg chg="add">
        <pc:chgData name="Cecilia Cavalie" userId="07f162ecb51ac9bf" providerId="LiveId" clId="{2E3B7A2E-9EFA-4E2D-A352-350BC4E5A7B6}" dt="2024-05-10T16:51:21.893" v="14"/>
        <pc:sldMkLst>
          <pc:docMk/>
          <pc:sldMk cId="1725613271" sldId="307"/>
        </pc:sldMkLst>
      </pc:sldChg>
      <pc:sldChg chg="add">
        <pc:chgData name="Cecilia Cavalie" userId="07f162ecb51ac9bf" providerId="LiveId" clId="{2E3B7A2E-9EFA-4E2D-A352-350BC4E5A7B6}" dt="2024-05-10T16:52:55.451" v="17"/>
        <pc:sldMkLst>
          <pc:docMk/>
          <pc:sldMk cId="0" sldId="309"/>
        </pc:sldMkLst>
      </pc:sldChg>
      <pc:sldChg chg="add ord modNotes">
        <pc:chgData name="Cecilia Cavalie" userId="07f162ecb51ac9bf" providerId="LiveId" clId="{2E3B7A2E-9EFA-4E2D-A352-350BC4E5A7B6}" dt="2024-05-10T16:53:34.419" v="19"/>
        <pc:sldMkLst>
          <pc:docMk/>
          <pc:sldMk cId="2805360457" sldId="334"/>
        </pc:sldMkLst>
      </pc:sldChg>
      <pc:sldChg chg="add">
        <pc:chgData name="Cecilia Cavalie" userId="07f162ecb51ac9bf" providerId="LiveId" clId="{2E3B7A2E-9EFA-4E2D-A352-350BC4E5A7B6}" dt="2024-05-10T16:27:47.178" v="6"/>
        <pc:sldMkLst>
          <pc:docMk/>
          <pc:sldMk cId="0" sldId="335"/>
        </pc:sldMkLst>
      </pc:sldChg>
      <pc:sldChg chg="add">
        <pc:chgData name="Cecilia Cavalie" userId="07f162ecb51ac9bf" providerId="LiveId" clId="{2E3B7A2E-9EFA-4E2D-A352-350BC4E5A7B6}" dt="2024-05-10T16:29:10.606" v="8"/>
        <pc:sldMkLst>
          <pc:docMk/>
          <pc:sldMk cId="0" sldId="336"/>
        </pc:sldMkLst>
      </pc:sldChg>
      <pc:sldChg chg="add">
        <pc:chgData name="Cecilia Cavalie" userId="07f162ecb51ac9bf" providerId="LiveId" clId="{2E3B7A2E-9EFA-4E2D-A352-350BC4E5A7B6}" dt="2024-05-10T16:30:40.096" v="9"/>
        <pc:sldMkLst>
          <pc:docMk/>
          <pc:sldMk cId="0" sldId="337"/>
        </pc:sldMkLst>
      </pc:sldChg>
      <pc:sldChg chg="add">
        <pc:chgData name="Cecilia Cavalie" userId="07f162ecb51ac9bf" providerId="LiveId" clId="{2E3B7A2E-9EFA-4E2D-A352-350BC4E5A7B6}" dt="2024-05-10T16:30:40.096" v="9"/>
        <pc:sldMkLst>
          <pc:docMk/>
          <pc:sldMk cId="1719636927" sldId="338"/>
        </pc:sldMkLst>
      </pc:sldChg>
      <pc:sldChg chg="add">
        <pc:chgData name="Cecilia Cavalie" userId="07f162ecb51ac9bf" providerId="LiveId" clId="{2E3B7A2E-9EFA-4E2D-A352-350BC4E5A7B6}" dt="2024-05-10T16:31:57.949" v="10"/>
        <pc:sldMkLst>
          <pc:docMk/>
          <pc:sldMk cId="0" sldId="339"/>
        </pc:sldMkLst>
      </pc:sldChg>
      <pc:sldChg chg="add">
        <pc:chgData name="Cecilia Cavalie" userId="07f162ecb51ac9bf" providerId="LiveId" clId="{2E3B7A2E-9EFA-4E2D-A352-350BC4E5A7B6}" dt="2024-05-10T16:31:57.949" v="10"/>
        <pc:sldMkLst>
          <pc:docMk/>
          <pc:sldMk cId="3469691577" sldId="340"/>
        </pc:sldMkLst>
      </pc:sldChg>
      <pc:sldChg chg="add">
        <pc:chgData name="Cecilia Cavalie" userId="07f162ecb51ac9bf" providerId="LiveId" clId="{2E3B7A2E-9EFA-4E2D-A352-350BC4E5A7B6}" dt="2024-05-10T16:49:11.389" v="11"/>
        <pc:sldMkLst>
          <pc:docMk/>
          <pc:sldMk cId="0" sldId="341"/>
        </pc:sldMkLst>
      </pc:sldChg>
      <pc:sldChg chg="add">
        <pc:chgData name="Cecilia Cavalie" userId="07f162ecb51ac9bf" providerId="LiveId" clId="{2E3B7A2E-9EFA-4E2D-A352-350BC4E5A7B6}" dt="2024-05-10T16:49:11.389" v="11"/>
        <pc:sldMkLst>
          <pc:docMk/>
          <pc:sldMk cId="2883870789" sldId="342"/>
        </pc:sldMkLst>
      </pc:sldChg>
      <pc:sldChg chg="add">
        <pc:chgData name="Cecilia Cavalie" userId="07f162ecb51ac9bf" providerId="LiveId" clId="{2E3B7A2E-9EFA-4E2D-A352-350BC4E5A7B6}" dt="2024-05-10T16:49:11.389" v="11"/>
        <pc:sldMkLst>
          <pc:docMk/>
          <pc:sldMk cId="302773389" sldId="343"/>
        </pc:sldMkLst>
      </pc:sldChg>
      <pc:sldChg chg="add">
        <pc:chgData name="Cecilia Cavalie" userId="07f162ecb51ac9bf" providerId="LiveId" clId="{2E3B7A2E-9EFA-4E2D-A352-350BC4E5A7B6}" dt="2024-05-10T16:49:11.389" v="11"/>
        <pc:sldMkLst>
          <pc:docMk/>
          <pc:sldMk cId="0" sldId="344"/>
        </pc:sldMkLst>
      </pc:sldChg>
      <pc:sldChg chg="add">
        <pc:chgData name="Cecilia Cavalie" userId="07f162ecb51ac9bf" providerId="LiveId" clId="{2E3B7A2E-9EFA-4E2D-A352-350BC4E5A7B6}" dt="2024-05-10T16:49:11.389" v="11"/>
        <pc:sldMkLst>
          <pc:docMk/>
          <pc:sldMk cId="3869130704" sldId="345"/>
        </pc:sldMkLst>
      </pc:sldChg>
      <pc:sldChg chg="add">
        <pc:chgData name="Cecilia Cavalie" userId="07f162ecb51ac9bf" providerId="LiveId" clId="{2E3B7A2E-9EFA-4E2D-A352-350BC4E5A7B6}" dt="2024-05-10T16:51:21.893" v="14"/>
        <pc:sldMkLst>
          <pc:docMk/>
          <pc:sldMk cId="2963209271" sldId="346"/>
        </pc:sldMkLst>
      </pc:sldChg>
      <pc:sldChg chg="add">
        <pc:chgData name="Cecilia Cavalie" userId="07f162ecb51ac9bf" providerId="LiveId" clId="{2E3B7A2E-9EFA-4E2D-A352-350BC4E5A7B6}" dt="2024-05-10T16:51:21.893" v="14"/>
        <pc:sldMkLst>
          <pc:docMk/>
          <pc:sldMk cId="795697686" sldId="347"/>
        </pc:sldMkLst>
      </pc:sldChg>
      <pc:sldChg chg="add del">
        <pc:chgData name="Cecilia Cavalie" userId="07f162ecb51ac9bf" providerId="LiveId" clId="{2E3B7A2E-9EFA-4E2D-A352-350BC4E5A7B6}" dt="2024-05-10T16:50:45.667" v="13"/>
        <pc:sldMkLst>
          <pc:docMk/>
          <pc:sldMk cId="1745106266" sldId="347"/>
        </pc:sldMkLst>
      </pc:sldChg>
      <pc:sldChg chg="add">
        <pc:chgData name="Cecilia Cavalie" userId="07f162ecb51ac9bf" providerId="LiveId" clId="{2E3B7A2E-9EFA-4E2D-A352-350BC4E5A7B6}" dt="2024-05-10T16:51:21.893" v="14"/>
        <pc:sldMkLst>
          <pc:docMk/>
          <pc:sldMk cId="2541896769" sldId="348"/>
        </pc:sldMkLst>
      </pc:sldChg>
      <pc:sldChg chg="add del">
        <pc:chgData name="Cecilia Cavalie" userId="07f162ecb51ac9bf" providerId="LiveId" clId="{2E3B7A2E-9EFA-4E2D-A352-350BC4E5A7B6}" dt="2024-05-10T16:50:45.667" v="13"/>
        <pc:sldMkLst>
          <pc:docMk/>
          <pc:sldMk cId="3617315295" sldId="348"/>
        </pc:sldMkLst>
      </pc:sldChg>
      <pc:sldChg chg="add">
        <pc:chgData name="Cecilia Cavalie" userId="07f162ecb51ac9bf" providerId="LiveId" clId="{2E3B7A2E-9EFA-4E2D-A352-350BC4E5A7B6}" dt="2024-05-10T16:51:21.893" v="14"/>
        <pc:sldMkLst>
          <pc:docMk/>
          <pc:sldMk cId="2697452002" sldId="349"/>
        </pc:sldMkLst>
      </pc:sldChg>
      <pc:sldChg chg="add del">
        <pc:chgData name="Cecilia Cavalie" userId="07f162ecb51ac9bf" providerId="LiveId" clId="{2E3B7A2E-9EFA-4E2D-A352-350BC4E5A7B6}" dt="2024-05-10T16:50:45.667" v="13"/>
        <pc:sldMkLst>
          <pc:docMk/>
          <pc:sldMk cId="419945005" sldId="350"/>
        </pc:sldMkLst>
      </pc:sldChg>
      <pc:sldChg chg="add">
        <pc:chgData name="Cecilia Cavalie" userId="07f162ecb51ac9bf" providerId="LiveId" clId="{2E3B7A2E-9EFA-4E2D-A352-350BC4E5A7B6}" dt="2024-05-10T16:51:21.893" v="14"/>
        <pc:sldMkLst>
          <pc:docMk/>
          <pc:sldMk cId="901189456" sldId="350"/>
        </pc:sldMkLst>
      </pc:sldChg>
      <pc:sldChg chg="add del">
        <pc:chgData name="Cecilia Cavalie" userId="07f162ecb51ac9bf" providerId="LiveId" clId="{2E3B7A2E-9EFA-4E2D-A352-350BC4E5A7B6}" dt="2024-05-10T16:50:45.667" v="13"/>
        <pc:sldMkLst>
          <pc:docMk/>
          <pc:sldMk cId="75983021" sldId="351"/>
        </pc:sldMkLst>
      </pc:sldChg>
      <pc:sldChg chg="add">
        <pc:chgData name="Cecilia Cavalie" userId="07f162ecb51ac9bf" providerId="LiveId" clId="{2E3B7A2E-9EFA-4E2D-A352-350BC4E5A7B6}" dt="2024-05-10T16:51:21.893" v="14"/>
        <pc:sldMkLst>
          <pc:docMk/>
          <pc:sldMk cId="2441647120" sldId="351"/>
        </pc:sldMkLst>
      </pc:sldChg>
      <pc:sldChg chg="add">
        <pc:chgData name="Cecilia Cavalie" userId="07f162ecb51ac9bf" providerId="LiveId" clId="{2E3B7A2E-9EFA-4E2D-A352-350BC4E5A7B6}" dt="2024-05-10T16:51:21.893" v="14"/>
        <pc:sldMkLst>
          <pc:docMk/>
          <pc:sldMk cId="3599531667" sldId="352"/>
        </pc:sldMkLst>
      </pc:sldChg>
      <pc:sldChg chg="add">
        <pc:chgData name="Cecilia Cavalie" userId="07f162ecb51ac9bf" providerId="LiveId" clId="{2E3B7A2E-9EFA-4E2D-A352-350BC4E5A7B6}" dt="2024-05-10T16:52:55.451" v="17"/>
        <pc:sldMkLst>
          <pc:docMk/>
          <pc:sldMk cId="79552080" sldId="353"/>
        </pc:sldMkLst>
      </pc:sldChg>
      <pc:sldChg chg="add del">
        <pc:chgData name="Cecilia Cavalie" userId="07f162ecb51ac9bf" providerId="LiveId" clId="{2E3B7A2E-9EFA-4E2D-A352-350BC4E5A7B6}" dt="2024-05-10T16:52:04.728" v="16"/>
        <pc:sldMkLst>
          <pc:docMk/>
          <pc:sldMk cId="2895014443" sldId="353"/>
        </pc:sldMkLst>
      </pc:sldChg>
      <pc:sldChg chg="add del">
        <pc:chgData name="Cecilia Cavalie" userId="07f162ecb51ac9bf" providerId="LiveId" clId="{2E3B7A2E-9EFA-4E2D-A352-350BC4E5A7B6}" dt="2024-05-10T16:52:04.728" v="16"/>
        <pc:sldMkLst>
          <pc:docMk/>
          <pc:sldMk cId="188772099" sldId="354"/>
        </pc:sldMkLst>
      </pc:sldChg>
      <pc:sldChg chg="add del">
        <pc:chgData name="Cecilia Cavalie" userId="07f162ecb51ac9bf" providerId="LiveId" clId="{2E3B7A2E-9EFA-4E2D-A352-350BC4E5A7B6}" dt="2024-05-10T16:52:04.728" v="16"/>
        <pc:sldMkLst>
          <pc:docMk/>
          <pc:sldMk cId="713262155" sldId="355"/>
        </pc:sldMkLst>
      </pc:sldChg>
      <pc:sldChg chg="add del">
        <pc:chgData name="Cecilia Cavalie" userId="07f162ecb51ac9bf" providerId="LiveId" clId="{2E3B7A2E-9EFA-4E2D-A352-350BC4E5A7B6}" dt="2024-05-10T16:52:04.728" v="16"/>
        <pc:sldMkLst>
          <pc:docMk/>
          <pc:sldMk cId="3665156993" sldId="356"/>
        </pc:sldMkLst>
      </pc:sldChg>
      <pc:sldChg chg="add del">
        <pc:chgData name="Cecilia Cavalie" userId="07f162ecb51ac9bf" providerId="LiveId" clId="{2E3B7A2E-9EFA-4E2D-A352-350BC4E5A7B6}" dt="2024-05-10T16:52:04.728" v="16"/>
        <pc:sldMkLst>
          <pc:docMk/>
          <pc:sldMk cId="3747133114" sldId="357"/>
        </pc:sldMkLst>
      </pc:sldChg>
      <pc:sldChg chg="add del">
        <pc:chgData name="Cecilia Cavalie" userId="07f162ecb51ac9bf" providerId="LiveId" clId="{2E3B7A2E-9EFA-4E2D-A352-350BC4E5A7B6}" dt="2024-05-10T16:52:04.728" v="16"/>
        <pc:sldMkLst>
          <pc:docMk/>
          <pc:sldMk cId="3490908703" sldId="358"/>
        </pc:sldMkLst>
      </pc:sldChg>
      <pc:sldChg chg="add del">
        <pc:chgData name="Cecilia Cavalie" userId="07f162ecb51ac9bf" providerId="LiveId" clId="{2E3B7A2E-9EFA-4E2D-A352-350BC4E5A7B6}" dt="2024-05-10T16:52:04.728" v="16"/>
        <pc:sldMkLst>
          <pc:docMk/>
          <pc:sldMk cId="4000553902" sldId="359"/>
        </pc:sldMkLst>
      </pc:sldChg>
      <pc:sldChg chg="add del">
        <pc:chgData name="Cecilia Cavalie" userId="07f162ecb51ac9bf" providerId="LiveId" clId="{2E3B7A2E-9EFA-4E2D-A352-350BC4E5A7B6}" dt="2024-05-10T16:52:04.728" v="16"/>
        <pc:sldMkLst>
          <pc:docMk/>
          <pc:sldMk cId="2313608350" sldId="360"/>
        </pc:sldMkLst>
      </pc:sldChg>
    </pc:docChg>
  </pc:docChgLst>
</pc:chgInfo>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4-18T16:53:00.15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1169 1,'1907'0,"-4968"0,3047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g2bea05ab0f2_1_1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 name="Google Shape;117;g2bea05ab0f2_1_1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g2bea05ab0f2_1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 name="Google Shape;123;g2bea05ab0f2_1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g2bea05ab0f2_0_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 name="Google Shape;131;g2bea05ab0f2_0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g2bea05ab0f2_0_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 name="Google Shape;131;g2bea05ab0f2_0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318905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g2bea05ab0f2_0_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 name="Google Shape;131;g2bea05ab0f2_0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641225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2bea05ab0f2_0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 name="Google Shape;138;g2bea05ab0f2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g2bea05ab0f2_0_1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 name="Google Shape;151;g2bea05ab0f2_0_1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g2bea05ab0f2_1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 name="Google Shape;164;g2bea05ab0f2_1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g2bea05ab0f2_0_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 name="Google Shape;174;g2bea05ab0f2_0_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2bea05ab0f2_0_1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 name="Google Shape;187;g2bea05ab0f2_0_1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g2bea05ab0f2_1_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 name="Google Shape;57;g2bea05ab0f2_1_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g2bea05ab0f2_0_1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0" name="Google Shape;200;g2bea05ab0f2_0_1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g2bea05ab0f2_0_1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1" name="Google Shape;211;g2bea05ab0f2_0_1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2bea05ab0f2_0_2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 name="Google Shape;224;g2bea05ab0f2_0_2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g2bea05ab0f2_0_2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 name="Google Shape;235;g2bea05ab0f2_0_2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g2bea05ab0f2_0_2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8" name="Google Shape;248;g2bea05ab0f2_0_2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g2bea05ab0f2_1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1" name="Google Shape;261;g2bea05ab0f2_1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g2bea05ab0f2_1_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2" name="Google Shape;272;g2bea05ab0f2_1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g2bea05ab0f2_1_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3" name="Google Shape;283;g2bea05ab0f2_1_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g2bea05ab0f2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 name="Google Shape;62;g2bea05ab0f2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g2bea05ab0f2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 name="Google Shape;71;g2bea05ab0f2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g2bea05ab0f2_1_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 name="Google Shape;91;g2bea05ab0f2_1_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2bea05ab0f2_1_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2bea05ab0f2_1_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2bea05ab0f2_1_1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 name="Google Shape;102;g2bea05ab0f2_1_1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2bea05ab0f2_1_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 name="Google Shape;107;g2bea05ab0f2_1_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2bea05ab0f2_1_1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 name="Google Shape;112;g2bea05ab0f2_1_1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s"/>
              <a:t>‹Nº›</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11.xml"/><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8" Type="http://schemas.openxmlformats.org/officeDocument/2006/relationships/customXml" Target="../ink/ink1.xml"/><Relationship Id="rId3" Type="http://schemas.openxmlformats.org/officeDocument/2006/relationships/hyperlink" Target="https://www.oxford-royale.com/oxford-summer-school/architecture-design-16-18/" TargetMode="External"/><Relationship Id="rId7"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hyperlink" Target="https://www.oxford-royale.com/oxford-summer-school/film-academy-13-18/" TargetMode="External"/><Relationship Id="rId5" Type="http://schemas.openxmlformats.org/officeDocument/2006/relationships/hyperlink" Target="https://www.oxford-royale.com/oxford-summer-school/racing-extinction-13-18/" TargetMode="External"/><Relationship Id="rId4" Type="http://schemas.openxmlformats.org/officeDocument/2006/relationships/hyperlink" Target="https://www.oxford-royale.com/oxford-summer-school/medicine-13-15/" TargetMode="External"/><Relationship Id="rId9"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hyperlink" Target="https://instruyendovidas.blogspot.com/2019/08/etapas-de-la-adolescencia-la.html" TargetMode="External"/><Relationship Id="rId5" Type="http://schemas.openxmlformats.org/officeDocument/2006/relationships/image" Target="../media/image17.jpg"/><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hyperlink" Target="https://pxhere.com/es/photo/1562525" TargetMode="External"/><Relationship Id="rId5" Type="http://schemas.openxmlformats.org/officeDocument/2006/relationships/image" Target="../media/image18.jpg"/><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9.png"/><Relationship Id="rId7"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21.png"/><Relationship Id="rId5" Type="http://schemas.openxmlformats.org/officeDocument/2006/relationships/image" Target="../media/image5.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4.png"/><Relationship Id="rId7"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3.xml"/><Relationship Id="rId5" Type="http://schemas.openxmlformats.org/officeDocument/2006/relationships/image" Target="../media/image5.png"/><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4.png"/><Relationship Id="rId7"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5.png"/><Relationship Id="rId7" Type="http://schemas.openxmlformats.org/officeDocument/2006/relationships/image" Target="../media/image34.pn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3.xml"/><Relationship Id="rId5" Type="http://schemas.openxmlformats.org/officeDocument/2006/relationships/image" Target="../media/image5.png"/><Relationship Id="rId4" Type="http://schemas.openxmlformats.org/officeDocument/2006/relationships/image" Target="../media/image36.png"/></Relationships>
</file>

<file path=ppt/slides/_rels/slide21.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5.png"/><Relationship Id="rId7" Type="http://schemas.openxmlformats.org/officeDocument/2006/relationships/image" Target="../media/image39.png"/><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2.xml"/><Relationship Id="rId1" Type="http://schemas.openxmlformats.org/officeDocument/2006/relationships/slideLayout" Target="../slideLayouts/slideLayout3.xml"/><Relationship Id="rId5" Type="http://schemas.openxmlformats.org/officeDocument/2006/relationships/image" Target="../media/image41.png"/><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hyperlink" Target="https://www.youtube.com/watch?v=dN8_AJnk3rQ&amp;t=108s" TargetMode="External"/><Relationship Id="rId7" Type="http://schemas.openxmlformats.org/officeDocument/2006/relationships/image" Target="../media/image43.png"/><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image" Target="../media/image42.png"/><Relationship Id="rId5" Type="http://schemas.openxmlformats.org/officeDocument/2006/relationships/image" Target="../media/image4.png"/><Relationship Id="rId4" Type="http://schemas.openxmlformats.org/officeDocument/2006/relationships/image" Target="../media/image5.png"/><Relationship Id="rId9" Type="http://schemas.openxmlformats.org/officeDocument/2006/relationships/image" Target="../media/image45.png"/></Relationships>
</file>

<file path=ppt/slides/_rels/slide24.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5.png"/><Relationship Id="rId7" Type="http://schemas.openxmlformats.org/officeDocument/2006/relationships/image" Target="../media/image48.png"/><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5.xml"/><Relationship Id="rId1" Type="http://schemas.openxmlformats.org/officeDocument/2006/relationships/slideLayout" Target="../slideLayouts/slideLayout3.xml"/><Relationship Id="rId5" Type="http://schemas.openxmlformats.org/officeDocument/2006/relationships/image" Target="../media/image4.png"/><Relationship Id="rId4" Type="http://schemas.openxmlformats.org/officeDocument/2006/relationships/image" Target="../media/image50.png"/></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6.xml"/><Relationship Id="rId1" Type="http://schemas.openxmlformats.org/officeDocument/2006/relationships/slideLayout" Target="../slideLayouts/slideLayout3.xml"/><Relationship Id="rId5" Type="http://schemas.openxmlformats.org/officeDocument/2006/relationships/image" Target="../media/image51.png"/><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7.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png"/><Relationship Id="rId7"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4.png"/><Relationship Id="rId9"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1.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rotWithShape="1">
          <a:blip r:embed="rId3">
            <a:alphaModFix/>
          </a:blip>
          <a:srcRect l="4320" r="6225"/>
          <a:stretch/>
        </p:blipFill>
        <p:spPr>
          <a:xfrm>
            <a:off x="1337800" y="0"/>
            <a:ext cx="6829515" cy="5143501"/>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pic>
        <p:nvPicPr>
          <p:cNvPr id="119" name="Google Shape;119;p22"/>
          <p:cNvPicPr preferRelativeResize="0"/>
          <p:nvPr/>
        </p:nvPicPr>
        <p:blipFill>
          <a:blip r:embed="rId3">
            <a:alphaModFix/>
          </a:blip>
          <a:stretch>
            <a:fillRect/>
          </a:stretch>
        </p:blipFill>
        <p:spPr>
          <a:xfrm>
            <a:off x="643289" y="83375"/>
            <a:ext cx="7745465" cy="4838700"/>
          </a:xfrm>
          <a:prstGeom prst="rect">
            <a:avLst/>
          </a:prstGeom>
          <a:noFill/>
          <a:ln>
            <a:noFill/>
          </a:ln>
        </p:spPr>
      </p:pic>
      <p:pic>
        <p:nvPicPr>
          <p:cNvPr id="120" name="Google Shape;120;p22"/>
          <p:cNvPicPr preferRelativeResize="0"/>
          <p:nvPr/>
        </p:nvPicPr>
        <p:blipFill rotWithShape="1">
          <a:blip r:embed="rId4">
            <a:alphaModFix/>
          </a:blip>
          <a:srcRect l="19035" t="16666" r="19202" b="12320"/>
          <a:stretch/>
        </p:blipFill>
        <p:spPr>
          <a:xfrm>
            <a:off x="145225" y="83375"/>
            <a:ext cx="498064" cy="5727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Google Shape;125;p23"/>
          <p:cNvSpPr txBox="1">
            <a:spLocks noGrp="1"/>
          </p:cNvSpPr>
          <p:nvPr>
            <p:ph type="title"/>
          </p:nvPr>
        </p:nvSpPr>
        <p:spPr>
          <a:xfrm>
            <a:off x="2416629" y="0"/>
            <a:ext cx="518432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s" sz="3320" b="1" dirty="0">
                <a:solidFill>
                  <a:schemeClr val="accent1"/>
                </a:solidFill>
                <a:latin typeface="Comfortaa"/>
                <a:ea typeface="Comfortaa"/>
                <a:cs typeface="Comfortaa"/>
                <a:sym typeface="Comfortaa"/>
              </a:rPr>
              <a:t> </a:t>
            </a:r>
            <a:r>
              <a:rPr lang="es" sz="1600" b="1" dirty="0">
                <a:solidFill>
                  <a:schemeClr val="accent1"/>
                </a:solidFill>
                <a:latin typeface="Comfortaa"/>
                <a:ea typeface="Comfortaa"/>
                <a:cs typeface="Comfortaa"/>
                <a:sym typeface="Comfortaa"/>
              </a:rPr>
              <a:t>FECHAS Y PRECIOS POR  2 SEMANAS</a:t>
            </a:r>
            <a:endParaRPr sz="1600" b="1" dirty="0">
              <a:solidFill>
                <a:schemeClr val="accent1"/>
              </a:solidFill>
              <a:latin typeface="Comfortaa"/>
              <a:ea typeface="Comfortaa"/>
              <a:cs typeface="Comfortaa"/>
              <a:sym typeface="Comfortaa"/>
            </a:endParaRPr>
          </a:p>
        </p:txBody>
      </p:sp>
      <p:graphicFrame>
        <p:nvGraphicFramePr>
          <p:cNvPr id="126" name="Google Shape;126;p23"/>
          <p:cNvGraphicFramePr/>
          <p:nvPr/>
        </p:nvGraphicFramePr>
        <p:xfrm>
          <a:off x="433775" y="632825"/>
          <a:ext cx="8326750" cy="2189230"/>
        </p:xfrm>
        <a:graphic>
          <a:graphicData uri="http://schemas.openxmlformats.org/drawingml/2006/table">
            <a:tbl>
              <a:tblPr>
                <a:noFill/>
                <a:tableStyleId>{0F49A7C4-9B37-49F0-9B43-0827BA5C6011}</a:tableStyleId>
              </a:tblPr>
              <a:tblGrid>
                <a:gridCol w="2134775">
                  <a:extLst>
                    <a:ext uri="{9D8B030D-6E8A-4147-A177-3AD203B41FA5}">
                      <a16:colId xmlns:a16="http://schemas.microsoft.com/office/drawing/2014/main" val="20000"/>
                    </a:ext>
                  </a:extLst>
                </a:gridCol>
                <a:gridCol w="2769500">
                  <a:extLst>
                    <a:ext uri="{9D8B030D-6E8A-4147-A177-3AD203B41FA5}">
                      <a16:colId xmlns:a16="http://schemas.microsoft.com/office/drawing/2014/main" val="20001"/>
                    </a:ext>
                  </a:extLst>
                </a:gridCol>
                <a:gridCol w="3422475">
                  <a:extLst>
                    <a:ext uri="{9D8B030D-6E8A-4147-A177-3AD203B41FA5}">
                      <a16:colId xmlns:a16="http://schemas.microsoft.com/office/drawing/2014/main" val="20002"/>
                    </a:ext>
                  </a:extLst>
                </a:gridCol>
              </a:tblGrid>
              <a:tr h="383750">
                <a:tc>
                  <a:txBody>
                    <a:bodyPr/>
                    <a:lstStyle/>
                    <a:p>
                      <a:pPr marL="0" marR="0" lvl="0" indent="0" algn="ctr" rtl="0">
                        <a:lnSpc>
                          <a:spcPct val="100000"/>
                        </a:lnSpc>
                        <a:spcBef>
                          <a:spcPts val="0"/>
                        </a:spcBef>
                        <a:spcAft>
                          <a:spcPts val="0"/>
                        </a:spcAft>
                        <a:buNone/>
                      </a:pPr>
                      <a:r>
                        <a:rPr lang="es" sz="1500" b="1">
                          <a:solidFill>
                            <a:schemeClr val="dk1"/>
                          </a:solidFill>
                          <a:latin typeface="Comfortaa"/>
                          <a:ea typeface="Comfortaa"/>
                          <a:cs typeface="Comfortaa"/>
                          <a:sym typeface="Comfortaa"/>
                        </a:rPr>
                        <a:t>CAMPUS</a:t>
                      </a:r>
                      <a:endParaRPr sz="1500" b="1">
                        <a:solidFill>
                          <a:schemeClr val="dk1"/>
                        </a:solidFill>
                        <a:latin typeface="Comfortaa"/>
                        <a:ea typeface="Comfortaa"/>
                        <a:cs typeface="Comfortaa"/>
                        <a:sym typeface="Comfortaa"/>
                      </a:endParaRPr>
                    </a:p>
                  </a:txBody>
                  <a:tcPr marL="91425" marR="91425" marT="91425" marB="91425" anchor="ctr">
                    <a:solidFill>
                      <a:srgbClr val="CFE2F3"/>
                    </a:solidFill>
                  </a:tcPr>
                </a:tc>
                <a:tc>
                  <a:txBody>
                    <a:bodyPr/>
                    <a:lstStyle/>
                    <a:p>
                      <a:pPr marL="0" marR="0" lvl="0" indent="0" algn="ctr" rtl="0">
                        <a:lnSpc>
                          <a:spcPct val="100000"/>
                        </a:lnSpc>
                        <a:spcBef>
                          <a:spcPts val="0"/>
                        </a:spcBef>
                        <a:spcAft>
                          <a:spcPts val="0"/>
                        </a:spcAft>
                        <a:buNone/>
                      </a:pPr>
                      <a:r>
                        <a:rPr lang="es" sz="1500" b="1">
                          <a:solidFill>
                            <a:schemeClr val="dk1"/>
                          </a:solidFill>
                          <a:latin typeface="Comfortaa"/>
                          <a:ea typeface="Comfortaa"/>
                          <a:cs typeface="Comfortaa"/>
                          <a:sym typeface="Comfortaa"/>
                        </a:rPr>
                        <a:t>FECHA</a:t>
                      </a:r>
                      <a:endParaRPr sz="100">
                        <a:solidFill>
                          <a:schemeClr val="dk1"/>
                        </a:solidFill>
                      </a:endParaRPr>
                    </a:p>
                  </a:txBody>
                  <a:tcPr marL="91425" marR="91425" marT="91425" marB="91425" anchor="ctr">
                    <a:solidFill>
                      <a:srgbClr val="CFE2F3"/>
                    </a:solidFill>
                  </a:tcPr>
                </a:tc>
                <a:tc>
                  <a:txBody>
                    <a:bodyPr/>
                    <a:lstStyle/>
                    <a:p>
                      <a:pPr marL="0" marR="0" lvl="0" indent="0" algn="ctr" rtl="0">
                        <a:lnSpc>
                          <a:spcPct val="100000"/>
                        </a:lnSpc>
                        <a:spcBef>
                          <a:spcPts val="0"/>
                        </a:spcBef>
                        <a:spcAft>
                          <a:spcPts val="0"/>
                        </a:spcAft>
                        <a:buNone/>
                      </a:pPr>
                      <a:r>
                        <a:rPr lang="es" sz="1500" b="1">
                          <a:solidFill>
                            <a:schemeClr val="dk1"/>
                          </a:solidFill>
                          <a:latin typeface="Comfortaa"/>
                          <a:ea typeface="Comfortaa"/>
                          <a:cs typeface="Comfortaa"/>
                          <a:sym typeface="Comfortaa"/>
                        </a:rPr>
                        <a:t>PRECIO</a:t>
                      </a:r>
                      <a:endParaRPr sz="100">
                        <a:solidFill>
                          <a:schemeClr val="dk1"/>
                        </a:solidFill>
                      </a:endParaRPr>
                    </a:p>
                  </a:txBody>
                  <a:tcPr marL="91425" marR="91425" marT="91425" marB="91425" anchor="ctr">
                    <a:solidFill>
                      <a:srgbClr val="CFE2F3"/>
                    </a:solidFill>
                  </a:tcPr>
                </a:tc>
                <a:extLst>
                  <a:ext uri="{0D108BD9-81ED-4DB2-BD59-A6C34878D82A}">
                    <a16:rowId xmlns:a16="http://schemas.microsoft.com/office/drawing/2014/main" val="10000"/>
                  </a:ext>
                </a:extLst>
              </a:tr>
              <a:tr h="339400">
                <a:tc>
                  <a:txBody>
                    <a:bodyPr/>
                    <a:lstStyle/>
                    <a:p>
                      <a:pPr marL="0" marR="0" lvl="0" indent="0" algn="l" rtl="0">
                        <a:lnSpc>
                          <a:spcPct val="100000"/>
                        </a:lnSpc>
                        <a:spcBef>
                          <a:spcPts val="0"/>
                        </a:spcBef>
                        <a:spcAft>
                          <a:spcPts val="0"/>
                        </a:spcAft>
                        <a:buNone/>
                      </a:pPr>
                      <a:r>
                        <a:rPr lang="es" sz="1050" dirty="0">
                          <a:latin typeface="Comfortaa"/>
                          <a:ea typeface="Comfortaa"/>
                          <a:cs typeface="Comfortaa"/>
                          <a:sym typeface="Comfortaa"/>
                        </a:rPr>
                        <a:t>Oxford</a:t>
                      </a:r>
                      <a:endParaRPr sz="1050" dirty="0">
                        <a:latin typeface="Comfortaa"/>
                        <a:ea typeface="Comfortaa"/>
                        <a:cs typeface="Comfortaa"/>
                        <a:sym typeface="Comfortaa"/>
                      </a:endParaRPr>
                    </a:p>
                  </a:txBody>
                  <a:tcPr marL="91425" marR="91425" marT="91425" marB="91425"/>
                </a:tc>
                <a:tc>
                  <a:txBody>
                    <a:bodyPr/>
                    <a:lstStyle/>
                    <a:p>
                      <a:pPr marL="0" marR="0" lvl="0" indent="0" algn="l" rtl="0">
                        <a:lnSpc>
                          <a:spcPct val="100000"/>
                        </a:lnSpc>
                        <a:spcBef>
                          <a:spcPts val="0"/>
                        </a:spcBef>
                        <a:spcAft>
                          <a:spcPts val="0"/>
                        </a:spcAft>
                        <a:buNone/>
                      </a:pPr>
                      <a:r>
                        <a:rPr lang="es" sz="1050">
                          <a:latin typeface="Comfortaa"/>
                          <a:ea typeface="Comfortaa"/>
                          <a:cs typeface="Comfortaa"/>
                          <a:sym typeface="Comfortaa"/>
                        </a:rPr>
                        <a:t>30 de Junio, 14 de Julio, 28 de Julio</a:t>
                      </a:r>
                      <a:endParaRPr sz="1050">
                        <a:latin typeface="Comfortaa"/>
                        <a:ea typeface="Comfortaa"/>
                        <a:cs typeface="Comfortaa"/>
                        <a:sym typeface="Comfortaa"/>
                      </a:endParaRPr>
                    </a:p>
                  </a:txBody>
                  <a:tcPr marL="91425" marR="91425" marT="91425" marB="91425"/>
                </a:tc>
                <a:tc>
                  <a:txBody>
                    <a:bodyPr/>
                    <a:lstStyle/>
                    <a:p>
                      <a:pPr marL="0" marR="0" lvl="0" indent="0" algn="l" rtl="0">
                        <a:lnSpc>
                          <a:spcPct val="100000"/>
                        </a:lnSpc>
                        <a:spcBef>
                          <a:spcPts val="0"/>
                        </a:spcBef>
                        <a:spcAft>
                          <a:spcPts val="0"/>
                        </a:spcAft>
                        <a:buNone/>
                      </a:pPr>
                      <a:r>
                        <a:rPr lang="es" sz="1050">
                          <a:latin typeface="Comfortaa"/>
                          <a:ea typeface="Comfortaa"/>
                          <a:cs typeface="Comfortaa"/>
                          <a:sym typeface="Comfortaa"/>
                        </a:rPr>
                        <a:t>£6,995</a:t>
                      </a:r>
                      <a:endParaRPr sz="1050">
                        <a:latin typeface="Comfortaa"/>
                        <a:ea typeface="Comfortaa"/>
                        <a:cs typeface="Comfortaa"/>
                        <a:sym typeface="Comfortaa"/>
                      </a:endParaRPr>
                    </a:p>
                  </a:txBody>
                  <a:tcPr marL="91425" marR="91425" marT="91425" marB="91425"/>
                </a:tc>
                <a:extLst>
                  <a:ext uri="{0D108BD9-81ED-4DB2-BD59-A6C34878D82A}">
                    <a16:rowId xmlns:a16="http://schemas.microsoft.com/office/drawing/2014/main" val="10001"/>
                  </a:ext>
                </a:extLst>
              </a:tr>
              <a:tr h="319775">
                <a:tc>
                  <a:txBody>
                    <a:bodyPr/>
                    <a:lstStyle/>
                    <a:p>
                      <a:pPr marL="0" lvl="0" indent="0" algn="l" rtl="0">
                        <a:spcBef>
                          <a:spcPts val="0"/>
                        </a:spcBef>
                        <a:spcAft>
                          <a:spcPts val="0"/>
                        </a:spcAft>
                        <a:buNone/>
                      </a:pPr>
                      <a:r>
                        <a:rPr lang="es" sz="1050" dirty="0">
                          <a:latin typeface="Comfortaa"/>
                          <a:ea typeface="Comfortaa"/>
                          <a:cs typeface="Comfortaa"/>
                          <a:sym typeface="Comfortaa"/>
                        </a:rPr>
                        <a:t>Cambridge</a:t>
                      </a:r>
                      <a:endParaRPr sz="1050" dirty="0">
                        <a:latin typeface="Comfortaa"/>
                        <a:ea typeface="Comfortaa"/>
                        <a:cs typeface="Comfortaa"/>
                        <a:sym typeface="Comfortaa"/>
                      </a:endParaRPr>
                    </a:p>
                  </a:txBody>
                  <a:tcPr marL="91425" marR="91425" marT="91425" marB="91425"/>
                </a:tc>
                <a:tc>
                  <a:txBody>
                    <a:bodyPr/>
                    <a:lstStyle/>
                    <a:p>
                      <a:pPr marL="0" marR="0" lvl="0" indent="0" algn="l" rtl="0">
                        <a:lnSpc>
                          <a:spcPct val="100000"/>
                        </a:lnSpc>
                        <a:spcBef>
                          <a:spcPts val="0"/>
                        </a:spcBef>
                        <a:spcAft>
                          <a:spcPts val="0"/>
                        </a:spcAft>
                        <a:buNone/>
                      </a:pPr>
                      <a:r>
                        <a:rPr lang="es" sz="1050" dirty="0">
                          <a:latin typeface="Comfortaa"/>
                          <a:ea typeface="Comfortaa"/>
                          <a:cs typeface="Comfortaa"/>
                          <a:sym typeface="Comfortaa"/>
                        </a:rPr>
                        <a:t>30 de Junio, 14 de Julio </a:t>
                      </a:r>
                      <a:endParaRPr sz="1050" dirty="0">
                        <a:latin typeface="Comfortaa"/>
                        <a:ea typeface="Comfortaa"/>
                        <a:cs typeface="Comfortaa"/>
                        <a:sym typeface="Comfortaa"/>
                      </a:endParaRPr>
                    </a:p>
                  </a:txBody>
                  <a:tcPr marL="91425" marR="91425" marT="91425" marB="91425"/>
                </a:tc>
                <a:tc>
                  <a:txBody>
                    <a:bodyPr/>
                    <a:lstStyle/>
                    <a:p>
                      <a:pPr marL="0" marR="0" lvl="0" indent="0" algn="l" rtl="0">
                        <a:lnSpc>
                          <a:spcPct val="100000"/>
                        </a:lnSpc>
                        <a:spcBef>
                          <a:spcPts val="0"/>
                        </a:spcBef>
                        <a:spcAft>
                          <a:spcPts val="0"/>
                        </a:spcAft>
                        <a:buNone/>
                      </a:pPr>
                      <a:r>
                        <a:rPr lang="es" sz="1050">
                          <a:latin typeface="Comfortaa"/>
                          <a:ea typeface="Comfortaa"/>
                          <a:cs typeface="Comfortaa"/>
                          <a:sym typeface="Comfortaa"/>
                        </a:rPr>
                        <a:t>£6,995</a:t>
                      </a:r>
                      <a:endParaRPr sz="1050">
                        <a:latin typeface="Comfortaa"/>
                        <a:ea typeface="Comfortaa"/>
                        <a:cs typeface="Comfortaa"/>
                        <a:sym typeface="Comfortaa"/>
                      </a:endParaRPr>
                    </a:p>
                  </a:txBody>
                  <a:tcPr marL="91425" marR="91425" marT="91425" marB="91425"/>
                </a:tc>
                <a:extLst>
                  <a:ext uri="{0D108BD9-81ED-4DB2-BD59-A6C34878D82A}">
                    <a16:rowId xmlns:a16="http://schemas.microsoft.com/office/drawing/2014/main" val="10002"/>
                  </a:ext>
                </a:extLst>
              </a:tr>
              <a:tr h="319775">
                <a:tc>
                  <a:txBody>
                    <a:bodyPr/>
                    <a:lstStyle/>
                    <a:p>
                      <a:pPr marL="0" marR="0" lvl="0" indent="0" algn="l" rtl="0">
                        <a:lnSpc>
                          <a:spcPct val="100000"/>
                        </a:lnSpc>
                        <a:spcBef>
                          <a:spcPts val="0"/>
                        </a:spcBef>
                        <a:spcAft>
                          <a:spcPts val="0"/>
                        </a:spcAft>
                        <a:buNone/>
                      </a:pPr>
                      <a:r>
                        <a:rPr lang="es" sz="1050">
                          <a:latin typeface="Comfortaa"/>
                          <a:ea typeface="Comfortaa"/>
                          <a:cs typeface="Comfortaa"/>
                          <a:sym typeface="Comfortaa"/>
                        </a:rPr>
                        <a:t>Londres</a:t>
                      </a:r>
                      <a:endParaRPr sz="1050">
                        <a:latin typeface="Comfortaa"/>
                        <a:ea typeface="Comfortaa"/>
                        <a:cs typeface="Comfortaa"/>
                        <a:sym typeface="Comfortaa"/>
                      </a:endParaRPr>
                    </a:p>
                  </a:txBody>
                  <a:tcPr marL="91425" marR="91425" marT="91425" marB="91425"/>
                </a:tc>
                <a:tc>
                  <a:txBody>
                    <a:bodyPr/>
                    <a:lstStyle/>
                    <a:p>
                      <a:pPr marL="0" marR="0" lvl="0" indent="0" algn="l" rtl="0">
                        <a:lnSpc>
                          <a:spcPct val="100000"/>
                        </a:lnSpc>
                        <a:spcBef>
                          <a:spcPts val="0"/>
                        </a:spcBef>
                        <a:spcAft>
                          <a:spcPts val="0"/>
                        </a:spcAft>
                        <a:buNone/>
                      </a:pPr>
                      <a:r>
                        <a:rPr lang="es" sz="1050" dirty="0">
                          <a:latin typeface="Comfortaa"/>
                          <a:ea typeface="Comfortaa"/>
                          <a:cs typeface="Comfortaa"/>
                          <a:sym typeface="Comfortaa"/>
                        </a:rPr>
                        <a:t>30 de Junio, 14 de Julio, 28 de Julio</a:t>
                      </a:r>
                      <a:endParaRPr sz="1050" dirty="0">
                        <a:latin typeface="Comfortaa"/>
                        <a:ea typeface="Comfortaa"/>
                        <a:cs typeface="Comfortaa"/>
                        <a:sym typeface="Comfortaa"/>
                      </a:endParaRPr>
                    </a:p>
                  </a:txBody>
                  <a:tcPr marL="91425" marR="91425" marT="91425" marB="91425"/>
                </a:tc>
                <a:tc>
                  <a:txBody>
                    <a:bodyPr/>
                    <a:lstStyle/>
                    <a:p>
                      <a:pPr marL="0" marR="0" lvl="0" indent="0" algn="l" rtl="0">
                        <a:lnSpc>
                          <a:spcPct val="100000"/>
                        </a:lnSpc>
                        <a:spcBef>
                          <a:spcPts val="0"/>
                        </a:spcBef>
                        <a:spcAft>
                          <a:spcPts val="0"/>
                        </a:spcAft>
                        <a:buNone/>
                      </a:pPr>
                      <a:r>
                        <a:rPr lang="es" sz="1050">
                          <a:latin typeface="Comfortaa"/>
                          <a:ea typeface="Comfortaa"/>
                          <a:cs typeface="Comfortaa"/>
                          <a:sym typeface="Comfortaa"/>
                        </a:rPr>
                        <a:t>£6,495</a:t>
                      </a:r>
                      <a:endParaRPr sz="1050">
                        <a:latin typeface="Comfortaa"/>
                        <a:ea typeface="Comfortaa"/>
                        <a:cs typeface="Comfortaa"/>
                        <a:sym typeface="Comfortaa"/>
                      </a:endParaRPr>
                    </a:p>
                  </a:txBody>
                  <a:tcPr marL="91425" marR="91425" marT="91425" marB="91425"/>
                </a:tc>
                <a:extLst>
                  <a:ext uri="{0D108BD9-81ED-4DB2-BD59-A6C34878D82A}">
                    <a16:rowId xmlns:a16="http://schemas.microsoft.com/office/drawing/2014/main" val="10003"/>
                  </a:ext>
                </a:extLst>
              </a:tr>
              <a:tr h="319775">
                <a:tc>
                  <a:txBody>
                    <a:bodyPr/>
                    <a:lstStyle/>
                    <a:p>
                      <a:pPr marL="0" marR="0" lvl="0" indent="0" algn="l" rtl="0">
                        <a:lnSpc>
                          <a:spcPct val="100000"/>
                        </a:lnSpc>
                        <a:spcBef>
                          <a:spcPts val="0"/>
                        </a:spcBef>
                        <a:spcAft>
                          <a:spcPts val="0"/>
                        </a:spcAft>
                        <a:buNone/>
                      </a:pPr>
                      <a:r>
                        <a:rPr lang="es" sz="1050">
                          <a:latin typeface="Comfortaa"/>
                          <a:ea typeface="Comfortaa"/>
                          <a:cs typeface="Comfortaa"/>
                          <a:sym typeface="Comfortaa"/>
                        </a:rPr>
                        <a:t>Yale</a:t>
                      </a:r>
                      <a:endParaRPr sz="1050">
                        <a:latin typeface="Comfortaa"/>
                        <a:ea typeface="Comfortaa"/>
                        <a:cs typeface="Comfortaa"/>
                        <a:sym typeface="Comfortaa"/>
                      </a:endParaRPr>
                    </a:p>
                  </a:txBody>
                  <a:tcPr marL="91425" marR="91425" marT="91425" marB="91425"/>
                </a:tc>
                <a:tc>
                  <a:txBody>
                    <a:bodyPr/>
                    <a:lstStyle/>
                    <a:p>
                      <a:pPr marL="0" marR="0" lvl="0" indent="0" algn="l" rtl="0">
                        <a:lnSpc>
                          <a:spcPct val="100000"/>
                        </a:lnSpc>
                        <a:spcBef>
                          <a:spcPts val="0"/>
                        </a:spcBef>
                        <a:spcAft>
                          <a:spcPts val="0"/>
                        </a:spcAft>
                        <a:buNone/>
                      </a:pPr>
                      <a:r>
                        <a:rPr lang="es" sz="1050" dirty="0">
                          <a:latin typeface="Comfortaa"/>
                          <a:ea typeface="Comfortaa"/>
                          <a:cs typeface="Comfortaa"/>
                          <a:sym typeface="Comfortaa"/>
                        </a:rPr>
                        <a:t>30 de Junio, 14 de Julio </a:t>
                      </a:r>
                      <a:endParaRPr sz="1050" dirty="0">
                        <a:latin typeface="Comfortaa"/>
                        <a:ea typeface="Comfortaa"/>
                        <a:cs typeface="Comfortaa"/>
                        <a:sym typeface="Comfortaa"/>
                      </a:endParaRPr>
                    </a:p>
                  </a:txBody>
                  <a:tcPr marL="91425" marR="91425" marT="91425" marB="91425"/>
                </a:tc>
                <a:tc>
                  <a:txBody>
                    <a:bodyPr/>
                    <a:lstStyle/>
                    <a:p>
                      <a:pPr marL="0" marR="0" lvl="0" indent="0" algn="l" rtl="0">
                        <a:lnSpc>
                          <a:spcPct val="100000"/>
                        </a:lnSpc>
                        <a:spcBef>
                          <a:spcPts val="0"/>
                        </a:spcBef>
                        <a:spcAft>
                          <a:spcPts val="0"/>
                        </a:spcAft>
                        <a:buNone/>
                      </a:pPr>
                      <a:r>
                        <a:rPr lang="es" sz="1050">
                          <a:latin typeface="Comfortaa"/>
                          <a:ea typeface="Comfortaa"/>
                          <a:cs typeface="Comfortaa"/>
                          <a:sym typeface="Comfortaa"/>
                        </a:rPr>
                        <a:t>£6,495</a:t>
                      </a:r>
                      <a:endParaRPr sz="1050">
                        <a:latin typeface="Comfortaa"/>
                        <a:ea typeface="Comfortaa"/>
                        <a:cs typeface="Comfortaa"/>
                        <a:sym typeface="Comfortaa"/>
                      </a:endParaRPr>
                    </a:p>
                  </a:txBody>
                  <a:tcPr marL="91425" marR="91425" marT="91425" marB="91425"/>
                </a:tc>
                <a:extLst>
                  <a:ext uri="{0D108BD9-81ED-4DB2-BD59-A6C34878D82A}">
                    <a16:rowId xmlns:a16="http://schemas.microsoft.com/office/drawing/2014/main" val="10004"/>
                  </a:ext>
                </a:extLst>
              </a:tr>
              <a:tr h="406300">
                <a:tc>
                  <a:txBody>
                    <a:bodyPr/>
                    <a:lstStyle/>
                    <a:p>
                      <a:pPr marL="0" marR="0" lvl="0" indent="0" algn="l" rtl="0">
                        <a:lnSpc>
                          <a:spcPct val="100000"/>
                        </a:lnSpc>
                        <a:spcBef>
                          <a:spcPts val="0"/>
                        </a:spcBef>
                        <a:spcAft>
                          <a:spcPts val="0"/>
                        </a:spcAft>
                        <a:buNone/>
                      </a:pPr>
                      <a:r>
                        <a:rPr lang="es" sz="1050">
                          <a:latin typeface="Comfortaa"/>
                          <a:ea typeface="Comfortaa"/>
                          <a:cs typeface="Comfortaa"/>
                          <a:sym typeface="Comfortaa"/>
                        </a:rPr>
                        <a:t>Berkeley</a:t>
                      </a:r>
                      <a:endParaRPr sz="1050">
                        <a:latin typeface="Comfortaa"/>
                        <a:ea typeface="Comfortaa"/>
                        <a:cs typeface="Comfortaa"/>
                        <a:sym typeface="Comfortaa"/>
                      </a:endParaRPr>
                    </a:p>
                  </a:txBody>
                  <a:tcPr marL="91425" marR="91425" marT="91425" marB="91425"/>
                </a:tc>
                <a:tc>
                  <a:txBody>
                    <a:bodyPr/>
                    <a:lstStyle/>
                    <a:p>
                      <a:pPr marL="0" marR="0" lvl="0" indent="0" algn="l" rtl="0">
                        <a:lnSpc>
                          <a:spcPct val="100000"/>
                        </a:lnSpc>
                        <a:spcBef>
                          <a:spcPts val="0"/>
                        </a:spcBef>
                        <a:spcAft>
                          <a:spcPts val="0"/>
                        </a:spcAft>
                        <a:buNone/>
                      </a:pPr>
                      <a:r>
                        <a:rPr lang="es" sz="1050" dirty="0">
                          <a:latin typeface="Comfortaa"/>
                          <a:ea typeface="Comfortaa"/>
                          <a:cs typeface="Comfortaa"/>
                          <a:sym typeface="Comfortaa"/>
                        </a:rPr>
                        <a:t>30 de Junio, 14 de Julio </a:t>
                      </a:r>
                      <a:endParaRPr sz="1050" dirty="0">
                        <a:latin typeface="Comfortaa"/>
                        <a:ea typeface="Comfortaa"/>
                        <a:cs typeface="Comfortaa"/>
                        <a:sym typeface="Comfortaa"/>
                      </a:endParaRPr>
                    </a:p>
                  </a:txBody>
                  <a:tcPr marL="91425" marR="91425" marT="91425" marB="91425"/>
                </a:tc>
                <a:tc>
                  <a:txBody>
                    <a:bodyPr/>
                    <a:lstStyle/>
                    <a:p>
                      <a:pPr marL="0" marR="0" lvl="0" indent="0" algn="l" rtl="0">
                        <a:lnSpc>
                          <a:spcPct val="100000"/>
                        </a:lnSpc>
                        <a:spcBef>
                          <a:spcPts val="0"/>
                        </a:spcBef>
                        <a:spcAft>
                          <a:spcPts val="0"/>
                        </a:spcAft>
                        <a:buNone/>
                      </a:pPr>
                      <a:r>
                        <a:rPr lang="es" sz="1050" dirty="0">
                          <a:latin typeface="Comfortaa"/>
                          <a:ea typeface="Comfortaa"/>
                          <a:cs typeface="Comfortaa"/>
                          <a:sym typeface="Comfortaa"/>
                        </a:rPr>
                        <a:t>£5,995</a:t>
                      </a:r>
                      <a:endParaRPr sz="1050" dirty="0">
                        <a:latin typeface="Comfortaa"/>
                        <a:ea typeface="Comfortaa"/>
                        <a:cs typeface="Comfortaa"/>
                        <a:sym typeface="Comfortaa"/>
                      </a:endParaRPr>
                    </a:p>
                  </a:txBody>
                  <a:tcPr marL="91425" marR="91425" marT="91425" marB="91425"/>
                </a:tc>
                <a:extLst>
                  <a:ext uri="{0D108BD9-81ED-4DB2-BD59-A6C34878D82A}">
                    <a16:rowId xmlns:a16="http://schemas.microsoft.com/office/drawing/2014/main" val="10005"/>
                  </a:ext>
                </a:extLst>
              </a:tr>
            </a:tbl>
          </a:graphicData>
        </a:graphic>
      </p:graphicFrame>
      <p:pic>
        <p:nvPicPr>
          <p:cNvPr id="127" name="Google Shape;127;p23"/>
          <p:cNvPicPr preferRelativeResize="0"/>
          <p:nvPr/>
        </p:nvPicPr>
        <p:blipFill rotWithShape="1">
          <a:blip r:embed="rId3">
            <a:alphaModFix/>
          </a:blip>
          <a:srcRect/>
          <a:stretch/>
        </p:blipFill>
        <p:spPr>
          <a:xfrm>
            <a:off x="8519186" y="-21251"/>
            <a:ext cx="567914" cy="572700"/>
          </a:xfrm>
          <a:prstGeom prst="rect">
            <a:avLst/>
          </a:prstGeom>
          <a:noFill/>
          <a:ln>
            <a:noFill/>
          </a:ln>
        </p:spPr>
      </p:pic>
      <p:sp>
        <p:nvSpPr>
          <p:cNvPr id="128" name="Google Shape;128;p23"/>
          <p:cNvSpPr txBox="1">
            <a:spLocks noGrp="1"/>
          </p:cNvSpPr>
          <p:nvPr>
            <p:ph type="body" idx="1"/>
          </p:nvPr>
        </p:nvSpPr>
        <p:spPr>
          <a:xfrm>
            <a:off x="117400" y="2812625"/>
            <a:ext cx="8959500" cy="4207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s" sz="1250"/>
              <a:t>Los programas incluyen </a:t>
            </a:r>
            <a:endParaRPr sz="1250"/>
          </a:p>
          <a:p>
            <a:pPr marL="540000" lvl="0" indent="-307975" algn="l" rtl="0">
              <a:lnSpc>
                <a:spcPct val="115000"/>
              </a:lnSpc>
              <a:spcBef>
                <a:spcPts val="1200"/>
              </a:spcBef>
              <a:spcAft>
                <a:spcPts val="0"/>
              </a:spcAft>
              <a:buSzPts val="1250"/>
              <a:buChar char="-"/>
            </a:pPr>
            <a:r>
              <a:rPr lang="es" sz="1250"/>
              <a:t>Residencial en los prestigiosos colegios de la Universidad de Oxford</a:t>
            </a:r>
            <a:endParaRPr sz="1250"/>
          </a:p>
          <a:p>
            <a:pPr marL="540000" lvl="0" indent="-307975" algn="l" rtl="0">
              <a:lnSpc>
                <a:spcPct val="115000"/>
              </a:lnSpc>
              <a:spcBef>
                <a:spcPts val="0"/>
              </a:spcBef>
              <a:spcAft>
                <a:spcPts val="0"/>
              </a:spcAft>
              <a:buSzPts val="1250"/>
              <a:buChar char="-"/>
            </a:pPr>
            <a:r>
              <a:rPr lang="es" sz="1250"/>
              <a:t>Programa inspirador impartido por expertos</a:t>
            </a:r>
            <a:endParaRPr sz="1250"/>
          </a:p>
          <a:p>
            <a:pPr marL="540000" lvl="0" indent="-307975" algn="l" rtl="0">
              <a:lnSpc>
                <a:spcPct val="115000"/>
              </a:lnSpc>
              <a:spcBef>
                <a:spcPts val="0"/>
              </a:spcBef>
              <a:spcAft>
                <a:spcPts val="0"/>
              </a:spcAft>
              <a:buSzPts val="1250"/>
              <a:buChar char="-"/>
            </a:pPr>
            <a:r>
              <a:rPr lang="es" sz="1250"/>
              <a:t>Un entorno internacional, con más de 170 nacionalidades</a:t>
            </a:r>
            <a:endParaRPr sz="1250"/>
          </a:p>
          <a:p>
            <a:pPr marL="540000" lvl="0" indent="-307975" algn="l" rtl="0">
              <a:lnSpc>
                <a:spcPct val="115000"/>
              </a:lnSpc>
              <a:spcBef>
                <a:spcPts val="0"/>
              </a:spcBef>
              <a:spcAft>
                <a:spcPts val="0"/>
              </a:spcAft>
              <a:buSzPts val="1250"/>
              <a:buChar char="-"/>
            </a:pPr>
            <a:r>
              <a:rPr lang="es" sz="1250"/>
              <a:t>Incluye alojamiento, desayuno y cena, clases y programas culturales</a:t>
            </a:r>
            <a:endParaRPr sz="1250"/>
          </a:p>
          <a:p>
            <a:pPr marL="540000" lvl="0" indent="-307975" algn="l" rtl="0">
              <a:lnSpc>
                <a:spcPct val="115000"/>
              </a:lnSpc>
              <a:spcBef>
                <a:spcPts val="0"/>
              </a:spcBef>
              <a:spcAft>
                <a:spcPts val="0"/>
              </a:spcAft>
              <a:buSzPts val="1250"/>
              <a:buChar char="-"/>
            </a:pPr>
            <a:r>
              <a:rPr lang="es" sz="1250"/>
              <a:t>Graduación, boletines y certificado</a:t>
            </a:r>
            <a:endParaRPr sz="1250"/>
          </a:p>
          <a:p>
            <a:pPr marL="540000" lvl="0" indent="-307975" algn="l" rtl="0">
              <a:lnSpc>
                <a:spcPct val="115000"/>
              </a:lnSpc>
              <a:spcBef>
                <a:spcPts val="0"/>
              </a:spcBef>
              <a:spcAft>
                <a:spcPts val="0"/>
              </a:spcAft>
              <a:buSzPts val="1250"/>
              <a:buChar char="-"/>
            </a:pPr>
            <a:r>
              <a:rPr lang="es" sz="1250"/>
              <a:t>Más de 20 horas de clases por semana</a:t>
            </a:r>
            <a:endParaRPr sz="1250"/>
          </a:p>
          <a:p>
            <a:pPr marL="540000" lvl="0" indent="-307975" algn="l" rtl="0">
              <a:lnSpc>
                <a:spcPct val="115000"/>
              </a:lnSpc>
              <a:spcBef>
                <a:spcPts val="0"/>
              </a:spcBef>
              <a:spcAft>
                <a:spcPts val="0"/>
              </a:spcAft>
              <a:buSzPts val="1250"/>
              <a:buChar char="-"/>
            </a:pPr>
            <a:r>
              <a:rPr lang="es" sz="1250"/>
              <a:t>Charlas y debates con ponentes internacionales</a:t>
            </a:r>
            <a:endParaRPr sz="1250"/>
          </a:p>
          <a:p>
            <a:pPr marL="540000" lvl="0" indent="-307975" algn="l" rtl="0">
              <a:lnSpc>
                <a:spcPct val="115000"/>
              </a:lnSpc>
              <a:spcBef>
                <a:spcPts val="0"/>
              </a:spcBef>
              <a:spcAft>
                <a:spcPts val="0"/>
              </a:spcAft>
              <a:buSzPts val="1250"/>
              <a:buChar char="-"/>
            </a:pPr>
            <a:r>
              <a:rPr lang="es" sz="1250"/>
              <a:t>Programa cultural inspirador, que incluye excursiones a lugares históricos del Reino Unido</a:t>
            </a:r>
            <a:endParaRPr sz="1250"/>
          </a:p>
        </p:txBody>
      </p:sp>
      <p:pic>
        <p:nvPicPr>
          <p:cNvPr id="2" name="Google Shape;68;p15">
            <a:extLst>
              <a:ext uri="{FF2B5EF4-FFF2-40B4-BE49-F238E27FC236}">
                <a16:creationId xmlns:a16="http://schemas.microsoft.com/office/drawing/2014/main" id="{642C2A3E-B7ED-7A8B-4A66-34E2C4FD9414}"/>
              </a:ext>
            </a:extLst>
          </p:cNvPr>
          <p:cNvPicPr preferRelativeResize="0"/>
          <p:nvPr/>
        </p:nvPicPr>
        <p:blipFill rotWithShape="1">
          <a:blip r:embed="rId4">
            <a:alphaModFix/>
          </a:blip>
          <a:srcRect l="19035" t="16666" r="19202" b="12320"/>
          <a:stretch/>
        </p:blipFill>
        <p:spPr>
          <a:xfrm>
            <a:off x="355345" y="208162"/>
            <a:ext cx="538171" cy="608268"/>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graphicFrame>
        <p:nvGraphicFramePr>
          <p:cNvPr id="133" name="Google Shape;133;p24"/>
          <p:cNvGraphicFramePr/>
          <p:nvPr>
            <p:extLst>
              <p:ext uri="{D42A27DB-BD31-4B8C-83A1-F6EECF244321}">
                <p14:modId xmlns:p14="http://schemas.microsoft.com/office/powerpoint/2010/main" val="872692969"/>
              </p:ext>
            </p:extLst>
          </p:nvPr>
        </p:nvGraphicFramePr>
        <p:xfrm>
          <a:off x="28196" y="-51980"/>
          <a:ext cx="8745993" cy="4983030"/>
        </p:xfrm>
        <a:graphic>
          <a:graphicData uri="http://schemas.openxmlformats.org/drawingml/2006/table">
            <a:tbl>
              <a:tblPr>
                <a:noFill/>
                <a:tableStyleId>{0F49A7C4-9B37-49F0-9B43-0827BA5C6011}</a:tableStyleId>
              </a:tblPr>
              <a:tblGrid>
                <a:gridCol w="4078443">
                  <a:extLst>
                    <a:ext uri="{9D8B030D-6E8A-4147-A177-3AD203B41FA5}">
                      <a16:colId xmlns:a16="http://schemas.microsoft.com/office/drawing/2014/main" val="20000"/>
                    </a:ext>
                  </a:extLst>
                </a:gridCol>
                <a:gridCol w="2967275">
                  <a:extLst>
                    <a:ext uri="{9D8B030D-6E8A-4147-A177-3AD203B41FA5}">
                      <a16:colId xmlns:a16="http://schemas.microsoft.com/office/drawing/2014/main" val="20001"/>
                    </a:ext>
                  </a:extLst>
                </a:gridCol>
                <a:gridCol w="1700275">
                  <a:extLst>
                    <a:ext uri="{9D8B030D-6E8A-4147-A177-3AD203B41FA5}">
                      <a16:colId xmlns:a16="http://schemas.microsoft.com/office/drawing/2014/main" val="20002"/>
                    </a:ext>
                  </a:extLst>
                </a:gridCol>
              </a:tblGrid>
              <a:tr h="310650">
                <a:tc>
                  <a:txBody>
                    <a:bodyPr/>
                    <a:lstStyle/>
                    <a:p>
                      <a:pPr marL="0" marR="0" lvl="0" indent="0" algn="ctr" rtl="0">
                        <a:lnSpc>
                          <a:spcPct val="100000"/>
                        </a:lnSpc>
                        <a:spcBef>
                          <a:spcPts val="0"/>
                        </a:spcBef>
                        <a:spcAft>
                          <a:spcPts val="0"/>
                        </a:spcAft>
                        <a:buNone/>
                      </a:pPr>
                      <a:r>
                        <a:rPr lang="es" b="1">
                          <a:solidFill>
                            <a:schemeClr val="dk1"/>
                          </a:solidFill>
                          <a:latin typeface="Comfortaa"/>
                          <a:ea typeface="Comfortaa"/>
                          <a:cs typeface="Comfortaa"/>
                          <a:sym typeface="Comfortaa"/>
                        </a:rPr>
                        <a:t>PROGRAMA</a:t>
                      </a:r>
                      <a:endParaRPr sz="100">
                        <a:solidFill>
                          <a:schemeClr val="dk1"/>
                        </a:solidFill>
                      </a:endParaRPr>
                    </a:p>
                  </a:txBody>
                  <a:tcPr marL="91425" marR="91425" marT="91425" marB="91425" anchor="ctr">
                    <a:solidFill>
                      <a:srgbClr val="CFE2F3"/>
                    </a:solidFill>
                  </a:tcPr>
                </a:tc>
                <a:tc>
                  <a:txBody>
                    <a:bodyPr/>
                    <a:lstStyle/>
                    <a:p>
                      <a:pPr marL="0" marR="0" lvl="0" indent="0" algn="ctr" rtl="0">
                        <a:lnSpc>
                          <a:spcPct val="100000"/>
                        </a:lnSpc>
                        <a:spcBef>
                          <a:spcPts val="0"/>
                        </a:spcBef>
                        <a:spcAft>
                          <a:spcPts val="0"/>
                        </a:spcAft>
                        <a:buNone/>
                      </a:pPr>
                      <a:r>
                        <a:rPr lang="es" b="1">
                          <a:solidFill>
                            <a:schemeClr val="dk1"/>
                          </a:solidFill>
                          <a:latin typeface="Comfortaa"/>
                          <a:ea typeface="Comfortaa"/>
                          <a:cs typeface="Comfortaa"/>
                          <a:sym typeface="Comfortaa"/>
                        </a:rPr>
                        <a:t>CAMPUS</a:t>
                      </a:r>
                      <a:endParaRPr b="1">
                        <a:solidFill>
                          <a:schemeClr val="dk1"/>
                        </a:solidFill>
                        <a:latin typeface="Comfortaa"/>
                        <a:ea typeface="Comfortaa"/>
                        <a:cs typeface="Comfortaa"/>
                        <a:sym typeface="Comfortaa"/>
                      </a:endParaRPr>
                    </a:p>
                  </a:txBody>
                  <a:tcPr marL="91425" marR="91425" marT="91425" marB="91425" anchor="ctr">
                    <a:solidFill>
                      <a:srgbClr val="CFE2F3"/>
                    </a:solidFill>
                  </a:tcPr>
                </a:tc>
                <a:tc>
                  <a:txBody>
                    <a:bodyPr/>
                    <a:lstStyle/>
                    <a:p>
                      <a:pPr marL="0" marR="0" lvl="0" indent="0" algn="ctr" rtl="0">
                        <a:lnSpc>
                          <a:spcPct val="100000"/>
                        </a:lnSpc>
                        <a:spcBef>
                          <a:spcPts val="0"/>
                        </a:spcBef>
                        <a:spcAft>
                          <a:spcPts val="0"/>
                        </a:spcAft>
                        <a:buNone/>
                      </a:pPr>
                      <a:r>
                        <a:rPr lang="es" b="1">
                          <a:solidFill>
                            <a:schemeClr val="dk1"/>
                          </a:solidFill>
                          <a:latin typeface="Comfortaa"/>
                          <a:ea typeface="Comfortaa"/>
                          <a:cs typeface="Comfortaa"/>
                          <a:sym typeface="Comfortaa"/>
                        </a:rPr>
                        <a:t>EDAD</a:t>
                      </a:r>
                      <a:endParaRPr sz="100">
                        <a:solidFill>
                          <a:schemeClr val="dk1"/>
                        </a:solidFill>
                      </a:endParaRPr>
                    </a:p>
                  </a:txBody>
                  <a:tcPr marL="91425" marR="91425" marT="91425" marB="91425" anchor="ctr">
                    <a:solidFill>
                      <a:srgbClr val="CFE2F3"/>
                    </a:solidFill>
                  </a:tcPr>
                </a:tc>
                <a:extLst>
                  <a:ext uri="{0D108BD9-81ED-4DB2-BD59-A6C34878D82A}">
                    <a16:rowId xmlns:a16="http://schemas.microsoft.com/office/drawing/2014/main" val="10000"/>
                  </a:ext>
                </a:extLst>
              </a:tr>
              <a:tr h="319075">
                <a:tc>
                  <a:txBody>
                    <a:bodyPr/>
                    <a:lstStyle/>
                    <a:p>
                      <a:pPr marL="0" marR="0" lvl="0" indent="0" algn="l" rtl="0">
                        <a:lnSpc>
                          <a:spcPct val="100000"/>
                        </a:lnSpc>
                        <a:spcBef>
                          <a:spcPts val="0"/>
                        </a:spcBef>
                        <a:spcAft>
                          <a:spcPts val="0"/>
                        </a:spcAft>
                        <a:buNone/>
                      </a:pPr>
                      <a:r>
                        <a:rPr lang="es" sz="950">
                          <a:latin typeface="Comfortaa"/>
                          <a:ea typeface="Comfortaa"/>
                          <a:cs typeface="Comfortaa"/>
                          <a:sym typeface="Comfortaa"/>
                        </a:rPr>
                        <a:t>Curing the Future: Medicine &amp; Disease in Oxford</a:t>
                      </a:r>
                      <a:endParaRPr sz="950">
                        <a:latin typeface="Comfortaa"/>
                        <a:ea typeface="Comfortaa"/>
                        <a:cs typeface="Comfortaa"/>
                        <a:sym typeface="Comfortaa"/>
                      </a:endParaRPr>
                    </a:p>
                  </a:txBody>
                  <a:tcPr marL="91425" marR="91425" marT="91425" marB="91425"/>
                </a:tc>
                <a:tc>
                  <a:txBody>
                    <a:bodyPr/>
                    <a:lstStyle/>
                    <a:p>
                      <a:pPr marL="0" lvl="0" indent="0" algn="l" rtl="0">
                        <a:spcBef>
                          <a:spcPts val="0"/>
                        </a:spcBef>
                        <a:spcAft>
                          <a:spcPts val="0"/>
                        </a:spcAft>
                        <a:buNone/>
                      </a:pPr>
                      <a:r>
                        <a:rPr lang="es" sz="950">
                          <a:latin typeface="Comfortaa"/>
                          <a:ea typeface="Comfortaa"/>
                          <a:cs typeface="Comfortaa"/>
                          <a:sym typeface="Comfortaa"/>
                        </a:rPr>
                        <a:t>Oxford, </a:t>
                      </a:r>
                      <a:r>
                        <a:rPr lang="es" sz="950">
                          <a:solidFill>
                            <a:schemeClr val="dk1"/>
                          </a:solidFill>
                          <a:latin typeface="Comfortaa"/>
                          <a:ea typeface="Comfortaa"/>
                          <a:cs typeface="Comfortaa"/>
                          <a:sym typeface="Comfortaa"/>
                        </a:rPr>
                        <a:t>Cambridge, London, Yale</a:t>
                      </a:r>
                      <a:endParaRPr sz="950">
                        <a:latin typeface="Comfortaa"/>
                        <a:ea typeface="Comfortaa"/>
                        <a:cs typeface="Comfortaa"/>
                        <a:sym typeface="Comfortaa"/>
                      </a:endParaRPr>
                    </a:p>
                  </a:txBody>
                  <a:tcPr marL="91425" marR="91425" marT="91425" marB="91425"/>
                </a:tc>
                <a:tc>
                  <a:txBody>
                    <a:bodyPr/>
                    <a:lstStyle/>
                    <a:p>
                      <a:pPr marL="0" lvl="0" indent="0" algn="l" rtl="0">
                        <a:spcBef>
                          <a:spcPts val="0"/>
                        </a:spcBef>
                        <a:spcAft>
                          <a:spcPts val="0"/>
                        </a:spcAft>
                        <a:buNone/>
                      </a:pPr>
                      <a:r>
                        <a:rPr lang="es" sz="950">
                          <a:latin typeface="Comfortaa"/>
                          <a:ea typeface="Comfortaa"/>
                          <a:cs typeface="Comfortaa"/>
                          <a:sym typeface="Comfortaa"/>
                        </a:rPr>
                        <a:t>16 - 18 años</a:t>
                      </a:r>
                      <a:endParaRPr sz="950">
                        <a:latin typeface="Comfortaa"/>
                        <a:ea typeface="Comfortaa"/>
                        <a:cs typeface="Comfortaa"/>
                        <a:sym typeface="Comfortaa"/>
                      </a:endParaRPr>
                    </a:p>
                  </a:txBody>
                  <a:tcPr marL="91425" marR="91425" marT="91425" marB="91425"/>
                </a:tc>
                <a:extLst>
                  <a:ext uri="{0D108BD9-81ED-4DB2-BD59-A6C34878D82A}">
                    <a16:rowId xmlns:a16="http://schemas.microsoft.com/office/drawing/2014/main" val="10001"/>
                  </a:ext>
                </a:extLst>
              </a:tr>
              <a:tr h="319075">
                <a:tc>
                  <a:txBody>
                    <a:bodyPr/>
                    <a:lstStyle/>
                    <a:p>
                      <a:pPr marL="0" lvl="0" indent="0" algn="l" rtl="0">
                        <a:spcBef>
                          <a:spcPts val="0"/>
                        </a:spcBef>
                        <a:spcAft>
                          <a:spcPts val="0"/>
                        </a:spcAft>
                        <a:buNone/>
                      </a:pPr>
                      <a:r>
                        <a:rPr lang="es" sz="950">
                          <a:latin typeface="Comfortaa"/>
                          <a:ea typeface="Comfortaa"/>
                          <a:cs typeface="Comfortaa"/>
                          <a:sym typeface="Comfortaa"/>
                        </a:rPr>
                        <a:t>Law &amp; Politics</a:t>
                      </a:r>
                      <a:endParaRPr sz="950"/>
                    </a:p>
                  </a:txBody>
                  <a:tcPr marL="91425" marR="91425" marT="91425" marB="91425"/>
                </a:tc>
                <a:tc>
                  <a:txBody>
                    <a:bodyPr/>
                    <a:lstStyle/>
                    <a:p>
                      <a:pPr marL="0" lvl="0" indent="0" algn="l" rtl="0">
                        <a:spcBef>
                          <a:spcPts val="0"/>
                        </a:spcBef>
                        <a:spcAft>
                          <a:spcPts val="0"/>
                        </a:spcAft>
                        <a:buClr>
                          <a:schemeClr val="dk1"/>
                        </a:buClr>
                        <a:buSzPts val="1100"/>
                        <a:buFont typeface="Arial"/>
                        <a:buNone/>
                      </a:pPr>
                      <a:r>
                        <a:rPr lang="es" sz="950">
                          <a:solidFill>
                            <a:schemeClr val="dk1"/>
                          </a:solidFill>
                          <a:latin typeface="Comfortaa"/>
                          <a:ea typeface="Comfortaa"/>
                          <a:cs typeface="Comfortaa"/>
                          <a:sym typeface="Comfortaa"/>
                        </a:rPr>
                        <a:t>Oxford, Cambridge, London</a:t>
                      </a:r>
                      <a:endParaRPr sz="950">
                        <a:solidFill>
                          <a:schemeClr val="dk1"/>
                        </a:solidFill>
                        <a:latin typeface="Comfortaa"/>
                        <a:ea typeface="Comfortaa"/>
                        <a:cs typeface="Comfortaa"/>
                        <a:sym typeface="Comfortaa"/>
                      </a:endParaRPr>
                    </a:p>
                  </a:txBody>
                  <a:tcPr marL="91425" marR="91425" marT="91425" marB="91425"/>
                </a:tc>
                <a:tc>
                  <a:txBody>
                    <a:bodyPr/>
                    <a:lstStyle/>
                    <a:p>
                      <a:pPr marL="0" lvl="0" indent="0" algn="l" rtl="0">
                        <a:spcBef>
                          <a:spcPts val="0"/>
                        </a:spcBef>
                        <a:spcAft>
                          <a:spcPts val="0"/>
                        </a:spcAft>
                        <a:buNone/>
                      </a:pPr>
                      <a:r>
                        <a:rPr lang="es" sz="950">
                          <a:solidFill>
                            <a:schemeClr val="dk1"/>
                          </a:solidFill>
                          <a:latin typeface="Comfortaa"/>
                          <a:ea typeface="Comfortaa"/>
                          <a:cs typeface="Comfortaa"/>
                          <a:sym typeface="Comfortaa"/>
                        </a:rPr>
                        <a:t>16 - 18 años</a:t>
                      </a:r>
                      <a:endParaRPr sz="950">
                        <a:latin typeface="Comfortaa"/>
                        <a:ea typeface="Comfortaa"/>
                        <a:cs typeface="Comfortaa"/>
                        <a:sym typeface="Comfortaa"/>
                      </a:endParaRPr>
                    </a:p>
                  </a:txBody>
                  <a:tcPr marL="91425" marR="91425" marT="91425" marB="91425"/>
                </a:tc>
                <a:extLst>
                  <a:ext uri="{0D108BD9-81ED-4DB2-BD59-A6C34878D82A}">
                    <a16:rowId xmlns:a16="http://schemas.microsoft.com/office/drawing/2014/main" val="10002"/>
                  </a:ext>
                </a:extLst>
              </a:tr>
              <a:tr h="319075">
                <a:tc>
                  <a:txBody>
                    <a:bodyPr/>
                    <a:lstStyle/>
                    <a:p>
                      <a:pPr marL="0" lvl="0" indent="0" algn="l" rtl="0">
                        <a:spcBef>
                          <a:spcPts val="0"/>
                        </a:spcBef>
                        <a:spcAft>
                          <a:spcPts val="0"/>
                        </a:spcAft>
                        <a:buNone/>
                      </a:pPr>
                      <a:r>
                        <a:rPr lang="es" sz="950">
                          <a:latin typeface="Comfortaa"/>
                          <a:ea typeface="Comfortaa"/>
                          <a:cs typeface="Comfortaa"/>
                          <a:sym typeface="Comfortaa"/>
                        </a:rPr>
                        <a:t>Law &amp; trial Advocacy</a:t>
                      </a:r>
                      <a:endParaRPr sz="950">
                        <a:latin typeface="Comfortaa"/>
                        <a:ea typeface="Comfortaa"/>
                        <a:cs typeface="Comfortaa"/>
                        <a:sym typeface="Comfortaa"/>
                      </a:endParaRPr>
                    </a:p>
                  </a:txBody>
                  <a:tcPr marL="91425" marR="91425" marT="91425" marB="91425"/>
                </a:tc>
                <a:tc>
                  <a:txBody>
                    <a:bodyPr/>
                    <a:lstStyle/>
                    <a:p>
                      <a:pPr marL="0" lvl="0" indent="0" algn="l" rtl="0">
                        <a:spcBef>
                          <a:spcPts val="0"/>
                        </a:spcBef>
                        <a:spcAft>
                          <a:spcPts val="0"/>
                        </a:spcAft>
                        <a:buNone/>
                      </a:pPr>
                      <a:r>
                        <a:rPr lang="es" sz="950">
                          <a:solidFill>
                            <a:schemeClr val="dk1"/>
                          </a:solidFill>
                          <a:latin typeface="Comfortaa"/>
                          <a:ea typeface="Comfortaa"/>
                          <a:cs typeface="Comfortaa"/>
                          <a:sym typeface="Comfortaa"/>
                        </a:rPr>
                        <a:t>Yale, Berkeley</a:t>
                      </a:r>
                      <a:endParaRPr sz="950">
                        <a:solidFill>
                          <a:schemeClr val="dk1"/>
                        </a:solidFill>
                        <a:latin typeface="Comfortaa"/>
                        <a:ea typeface="Comfortaa"/>
                        <a:cs typeface="Comfortaa"/>
                        <a:sym typeface="Comfortaa"/>
                      </a:endParaRPr>
                    </a:p>
                  </a:txBody>
                  <a:tcPr marL="91425" marR="91425" marT="91425" marB="91425"/>
                </a:tc>
                <a:tc>
                  <a:txBody>
                    <a:bodyPr/>
                    <a:lstStyle/>
                    <a:p>
                      <a:pPr marL="0" lvl="0" indent="0" algn="l" rtl="0">
                        <a:spcBef>
                          <a:spcPts val="0"/>
                        </a:spcBef>
                        <a:spcAft>
                          <a:spcPts val="0"/>
                        </a:spcAft>
                        <a:buNone/>
                      </a:pPr>
                      <a:r>
                        <a:rPr lang="es" sz="950">
                          <a:solidFill>
                            <a:schemeClr val="dk1"/>
                          </a:solidFill>
                          <a:latin typeface="Comfortaa"/>
                          <a:ea typeface="Comfortaa"/>
                          <a:cs typeface="Comfortaa"/>
                          <a:sym typeface="Comfortaa"/>
                        </a:rPr>
                        <a:t>16 - 18 años</a:t>
                      </a:r>
                      <a:endParaRPr sz="950">
                        <a:solidFill>
                          <a:schemeClr val="dk1"/>
                        </a:solidFill>
                        <a:latin typeface="Comfortaa"/>
                        <a:ea typeface="Comfortaa"/>
                        <a:cs typeface="Comfortaa"/>
                        <a:sym typeface="Comfortaa"/>
                      </a:endParaRPr>
                    </a:p>
                  </a:txBody>
                  <a:tcPr marL="91425" marR="91425" marT="91425" marB="91425"/>
                </a:tc>
                <a:extLst>
                  <a:ext uri="{0D108BD9-81ED-4DB2-BD59-A6C34878D82A}">
                    <a16:rowId xmlns:a16="http://schemas.microsoft.com/office/drawing/2014/main" val="10003"/>
                  </a:ext>
                </a:extLst>
              </a:tr>
              <a:tr h="319075">
                <a:tc>
                  <a:txBody>
                    <a:bodyPr/>
                    <a:lstStyle/>
                    <a:p>
                      <a:pPr marL="0" marR="0" lvl="0" indent="0" algn="l" rtl="0">
                        <a:lnSpc>
                          <a:spcPct val="100000"/>
                        </a:lnSpc>
                        <a:spcBef>
                          <a:spcPts val="0"/>
                        </a:spcBef>
                        <a:spcAft>
                          <a:spcPts val="0"/>
                        </a:spcAft>
                        <a:buNone/>
                      </a:pPr>
                      <a:r>
                        <a:rPr lang="es" sz="950">
                          <a:latin typeface="Comfortaa"/>
                          <a:ea typeface="Comfortaa"/>
                          <a:cs typeface="Comfortaa"/>
                          <a:sym typeface="Comfortaa"/>
                        </a:rPr>
                        <a:t>Inventing the Future: Business, Innovation &amp; Entrepreneurship</a:t>
                      </a:r>
                      <a:endParaRPr sz="950">
                        <a:latin typeface="Comfortaa"/>
                        <a:ea typeface="Comfortaa"/>
                        <a:cs typeface="Comfortaa"/>
                        <a:sym typeface="Comfortaa"/>
                      </a:endParaRPr>
                    </a:p>
                  </a:txBody>
                  <a:tcPr marL="91425" marR="91425" marT="91425" marB="91425"/>
                </a:tc>
                <a:tc>
                  <a:txBody>
                    <a:bodyPr/>
                    <a:lstStyle/>
                    <a:p>
                      <a:pPr marL="0" lvl="0" indent="0" algn="l" rtl="0">
                        <a:spcBef>
                          <a:spcPts val="0"/>
                        </a:spcBef>
                        <a:spcAft>
                          <a:spcPts val="0"/>
                        </a:spcAft>
                        <a:buClr>
                          <a:schemeClr val="dk1"/>
                        </a:buClr>
                        <a:buSzPts val="1100"/>
                        <a:buFont typeface="Arial"/>
                        <a:buNone/>
                      </a:pPr>
                      <a:r>
                        <a:rPr lang="es" sz="950">
                          <a:solidFill>
                            <a:schemeClr val="dk1"/>
                          </a:solidFill>
                          <a:latin typeface="Comfortaa"/>
                          <a:ea typeface="Comfortaa"/>
                          <a:cs typeface="Comfortaa"/>
                          <a:sym typeface="Comfortaa"/>
                        </a:rPr>
                        <a:t>Oxford, Cambridge, London, Yale, Berkeley</a:t>
                      </a:r>
                      <a:endParaRPr sz="950">
                        <a:solidFill>
                          <a:schemeClr val="dk1"/>
                        </a:solidFill>
                        <a:latin typeface="Comfortaa"/>
                        <a:ea typeface="Comfortaa"/>
                        <a:cs typeface="Comfortaa"/>
                        <a:sym typeface="Comfortaa"/>
                      </a:endParaRPr>
                    </a:p>
                  </a:txBody>
                  <a:tcPr marL="91425" marR="91425" marT="91425" marB="91425"/>
                </a:tc>
                <a:tc>
                  <a:txBody>
                    <a:bodyPr/>
                    <a:lstStyle/>
                    <a:p>
                      <a:pPr marL="0" lvl="0" indent="0" algn="l" rtl="0">
                        <a:spcBef>
                          <a:spcPts val="0"/>
                        </a:spcBef>
                        <a:spcAft>
                          <a:spcPts val="0"/>
                        </a:spcAft>
                        <a:buNone/>
                      </a:pPr>
                      <a:r>
                        <a:rPr lang="es" sz="950">
                          <a:solidFill>
                            <a:schemeClr val="dk1"/>
                          </a:solidFill>
                          <a:latin typeface="Comfortaa"/>
                          <a:ea typeface="Comfortaa"/>
                          <a:cs typeface="Comfortaa"/>
                          <a:sym typeface="Comfortaa"/>
                        </a:rPr>
                        <a:t>16 - 18 años</a:t>
                      </a:r>
                      <a:endParaRPr sz="950">
                        <a:latin typeface="Comfortaa"/>
                        <a:ea typeface="Comfortaa"/>
                        <a:cs typeface="Comfortaa"/>
                        <a:sym typeface="Comfortaa"/>
                      </a:endParaRPr>
                    </a:p>
                  </a:txBody>
                  <a:tcPr marL="91425" marR="91425" marT="91425" marB="91425"/>
                </a:tc>
                <a:extLst>
                  <a:ext uri="{0D108BD9-81ED-4DB2-BD59-A6C34878D82A}">
                    <a16:rowId xmlns:a16="http://schemas.microsoft.com/office/drawing/2014/main" val="10004"/>
                  </a:ext>
                </a:extLst>
              </a:tr>
              <a:tr h="319075">
                <a:tc>
                  <a:txBody>
                    <a:bodyPr/>
                    <a:lstStyle/>
                    <a:p>
                      <a:pPr marL="0" marR="0" lvl="0" indent="0" algn="l" rtl="0">
                        <a:lnSpc>
                          <a:spcPct val="100000"/>
                        </a:lnSpc>
                        <a:spcBef>
                          <a:spcPts val="0"/>
                        </a:spcBef>
                        <a:spcAft>
                          <a:spcPts val="0"/>
                        </a:spcAft>
                        <a:buNone/>
                      </a:pPr>
                      <a:r>
                        <a:rPr lang="es" sz="950">
                          <a:uFill>
                            <a:noFill/>
                          </a:uFill>
                          <a:latin typeface="Comfortaa"/>
                          <a:ea typeface="Comfortaa"/>
                          <a:cs typeface="Comfortaa"/>
                          <a:sym typeface="Comfortaa"/>
                          <a:hlinkClick r:id="rId3"/>
                        </a:rPr>
                        <a:t>Architecture &amp; Design</a:t>
                      </a:r>
                      <a:endParaRPr sz="950">
                        <a:latin typeface="Comfortaa"/>
                        <a:ea typeface="Comfortaa"/>
                        <a:cs typeface="Comfortaa"/>
                        <a:sym typeface="Comfortaa"/>
                      </a:endParaRPr>
                    </a:p>
                  </a:txBody>
                  <a:tcPr marL="91425" marR="91425" marT="91425" marB="91425"/>
                </a:tc>
                <a:tc>
                  <a:txBody>
                    <a:bodyPr/>
                    <a:lstStyle/>
                    <a:p>
                      <a:pPr marL="0" lvl="0" indent="0" algn="l" rtl="0">
                        <a:spcBef>
                          <a:spcPts val="0"/>
                        </a:spcBef>
                        <a:spcAft>
                          <a:spcPts val="0"/>
                        </a:spcAft>
                        <a:buClr>
                          <a:schemeClr val="dk1"/>
                        </a:buClr>
                        <a:buSzPts val="1100"/>
                        <a:buFont typeface="Arial"/>
                        <a:buNone/>
                      </a:pPr>
                      <a:r>
                        <a:rPr lang="es" sz="950">
                          <a:solidFill>
                            <a:schemeClr val="dk1"/>
                          </a:solidFill>
                          <a:latin typeface="Comfortaa"/>
                          <a:ea typeface="Comfortaa"/>
                          <a:cs typeface="Comfortaa"/>
                          <a:sym typeface="Comfortaa"/>
                        </a:rPr>
                        <a:t>Oxford, Cambridge, London, Yale</a:t>
                      </a:r>
                      <a:endParaRPr sz="950">
                        <a:solidFill>
                          <a:schemeClr val="dk1"/>
                        </a:solidFill>
                        <a:latin typeface="Comfortaa"/>
                        <a:ea typeface="Comfortaa"/>
                        <a:cs typeface="Comfortaa"/>
                        <a:sym typeface="Comfortaa"/>
                      </a:endParaRPr>
                    </a:p>
                  </a:txBody>
                  <a:tcPr marL="91425" marR="91425" marT="91425" marB="91425"/>
                </a:tc>
                <a:tc>
                  <a:txBody>
                    <a:bodyPr/>
                    <a:lstStyle/>
                    <a:p>
                      <a:pPr marL="0" lvl="0" indent="0" algn="l" rtl="0">
                        <a:spcBef>
                          <a:spcPts val="0"/>
                        </a:spcBef>
                        <a:spcAft>
                          <a:spcPts val="0"/>
                        </a:spcAft>
                        <a:buNone/>
                      </a:pPr>
                      <a:r>
                        <a:rPr lang="es" sz="950">
                          <a:solidFill>
                            <a:schemeClr val="dk1"/>
                          </a:solidFill>
                          <a:latin typeface="Comfortaa"/>
                          <a:ea typeface="Comfortaa"/>
                          <a:cs typeface="Comfortaa"/>
                          <a:sym typeface="Comfortaa"/>
                        </a:rPr>
                        <a:t>16 - 18 años</a:t>
                      </a:r>
                      <a:endParaRPr sz="950">
                        <a:latin typeface="Comfortaa"/>
                        <a:ea typeface="Comfortaa"/>
                        <a:cs typeface="Comfortaa"/>
                        <a:sym typeface="Comfortaa"/>
                      </a:endParaRPr>
                    </a:p>
                  </a:txBody>
                  <a:tcPr marL="91425" marR="91425" marT="91425" marB="91425"/>
                </a:tc>
                <a:extLst>
                  <a:ext uri="{0D108BD9-81ED-4DB2-BD59-A6C34878D82A}">
                    <a16:rowId xmlns:a16="http://schemas.microsoft.com/office/drawing/2014/main" val="10005"/>
                  </a:ext>
                </a:extLst>
              </a:tr>
              <a:tr h="319075">
                <a:tc>
                  <a:txBody>
                    <a:bodyPr/>
                    <a:lstStyle/>
                    <a:p>
                      <a:pPr marL="0" marR="0" lvl="0" indent="0" algn="l" rtl="0">
                        <a:lnSpc>
                          <a:spcPct val="100000"/>
                        </a:lnSpc>
                        <a:spcBef>
                          <a:spcPts val="0"/>
                        </a:spcBef>
                        <a:spcAft>
                          <a:spcPts val="0"/>
                        </a:spcAft>
                        <a:buNone/>
                      </a:pPr>
                      <a:r>
                        <a:rPr lang="es" sz="950">
                          <a:latin typeface="Comfortaa"/>
                          <a:ea typeface="Comfortaa"/>
                          <a:cs typeface="Comfortaa"/>
                          <a:sym typeface="Comfortaa"/>
                        </a:rPr>
                        <a:t>English as a Foreign Language</a:t>
                      </a:r>
                      <a:endParaRPr sz="950">
                        <a:latin typeface="Comfortaa"/>
                        <a:ea typeface="Comfortaa"/>
                        <a:cs typeface="Comfortaa"/>
                        <a:sym typeface="Comfortaa"/>
                      </a:endParaRPr>
                    </a:p>
                  </a:txBody>
                  <a:tcPr marL="91425" marR="91425" marT="91425" marB="91425"/>
                </a:tc>
                <a:tc>
                  <a:txBody>
                    <a:bodyPr/>
                    <a:lstStyle/>
                    <a:p>
                      <a:pPr marL="0" lvl="0" indent="0" algn="l" rtl="0">
                        <a:spcBef>
                          <a:spcPts val="0"/>
                        </a:spcBef>
                        <a:spcAft>
                          <a:spcPts val="0"/>
                        </a:spcAft>
                        <a:buClr>
                          <a:schemeClr val="dk1"/>
                        </a:buClr>
                        <a:buSzPts val="1100"/>
                        <a:buFont typeface="Arial"/>
                        <a:buNone/>
                      </a:pPr>
                      <a:r>
                        <a:rPr lang="es" sz="950">
                          <a:solidFill>
                            <a:schemeClr val="dk1"/>
                          </a:solidFill>
                          <a:latin typeface="Comfortaa"/>
                          <a:ea typeface="Comfortaa"/>
                          <a:cs typeface="Comfortaa"/>
                          <a:sym typeface="Comfortaa"/>
                        </a:rPr>
                        <a:t>Oxford, Berkeley</a:t>
                      </a:r>
                      <a:endParaRPr sz="950">
                        <a:latin typeface="Comfortaa"/>
                        <a:ea typeface="Comfortaa"/>
                        <a:cs typeface="Comfortaa"/>
                        <a:sym typeface="Comfortaa"/>
                      </a:endParaRPr>
                    </a:p>
                  </a:txBody>
                  <a:tcPr marL="91425" marR="91425" marT="91425" marB="91425"/>
                </a:tc>
                <a:tc>
                  <a:txBody>
                    <a:bodyPr/>
                    <a:lstStyle/>
                    <a:p>
                      <a:pPr marL="0" lvl="0" indent="0" algn="l" rtl="0">
                        <a:spcBef>
                          <a:spcPts val="0"/>
                        </a:spcBef>
                        <a:spcAft>
                          <a:spcPts val="0"/>
                        </a:spcAft>
                        <a:buNone/>
                      </a:pPr>
                      <a:r>
                        <a:rPr lang="es" sz="950">
                          <a:latin typeface="Comfortaa"/>
                          <a:ea typeface="Comfortaa"/>
                          <a:cs typeface="Comfortaa"/>
                          <a:sym typeface="Comfortaa"/>
                        </a:rPr>
                        <a:t>13 - 15 y 16 - 18 años</a:t>
                      </a:r>
                      <a:endParaRPr sz="950">
                        <a:latin typeface="Comfortaa"/>
                        <a:ea typeface="Comfortaa"/>
                        <a:cs typeface="Comfortaa"/>
                        <a:sym typeface="Comfortaa"/>
                      </a:endParaRPr>
                    </a:p>
                  </a:txBody>
                  <a:tcPr marL="91425" marR="91425" marT="91425" marB="91425"/>
                </a:tc>
                <a:extLst>
                  <a:ext uri="{0D108BD9-81ED-4DB2-BD59-A6C34878D82A}">
                    <a16:rowId xmlns:a16="http://schemas.microsoft.com/office/drawing/2014/main" val="10006"/>
                  </a:ext>
                </a:extLst>
              </a:tr>
              <a:tr h="319075">
                <a:tc>
                  <a:txBody>
                    <a:bodyPr/>
                    <a:lstStyle/>
                    <a:p>
                      <a:pPr marL="0" marR="0" lvl="0" indent="0" algn="l" rtl="0">
                        <a:lnSpc>
                          <a:spcPct val="100000"/>
                        </a:lnSpc>
                        <a:spcBef>
                          <a:spcPts val="0"/>
                        </a:spcBef>
                        <a:spcAft>
                          <a:spcPts val="0"/>
                        </a:spcAft>
                        <a:buNone/>
                      </a:pPr>
                      <a:r>
                        <a:rPr lang="es" sz="950">
                          <a:latin typeface="Comfortaa"/>
                          <a:ea typeface="Comfortaa"/>
                          <a:cs typeface="Comfortaa"/>
                          <a:sym typeface="Comfortaa"/>
                        </a:rPr>
                        <a:t>Designing Tomorrow: Engineering &amp; Technology</a:t>
                      </a:r>
                      <a:endParaRPr sz="950">
                        <a:latin typeface="Comfortaa"/>
                        <a:ea typeface="Comfortaa"/>
                        <a:cs typeface="Comfortaa"/>
                        <a:sym typeface="Comfortaa"/>
                      </a:endParaRPr>
                    </a:p>
                  </a:txBody>
                  <a:tcPr marL="91425" marR="91425" marT="91425" marB="91425"/>
                </a:tc>
                <a:tc>
                  <a:txBody>
                    <a:bodyPr/>
                    <a:lstStyle/>
                    <a:p>
                      <a:pPr marL="0" lvl="0" indent="0" algn="l" rtl="0">
                        <a:spcBef>
                          <a:spcPts val="0"/>
                        </a:spcBef>
                        <a:spcAft>
                          <a:spcPts val="0"/>
                        </a:spcAft>
                        <a:buClr>
                          <a:schemeClr val="dk1"/>
                        </a:buClr>
                        <a:buSzPts val="1100"/>
                        <a:buFont typeface="Arial"/>
                        <a:buNone/>
                      </a:pPr>
                      <a:r>
                        <a:rPr lang="es" sz="950">
                          <a:solidFill>
                            <a:schemeClr val="dk1"/>
                          </a:solidFill>
                          <a:latin typeface="Comfortaa"/>
                          <a:ea typeface="Comfortaa"/>
                          <a:cs typeface="Comfortaa"/>
                          <a:sym typeface="Comfortaa"/>
                        </a:rPr>
                        <a:t>Oxford, Cambridge, London, Yale, Berkeley</a:t>
                      </a:r>
                      <a:endParaRPr sz="950">
                        <a:solidFill>
                          <a:schemeClr val="dk1"/>
                        </a:solidFill>
                        <a:latin typeface="Comfortaa"/>
                        <a:ea typeface="Comfortaa"/>
                        <a:cs typeface="Comfortaa"/>
                        <a:sym typeface="Comfortaa"/>
                      </a:endParaRPr>
                    </a:p>
                  </a:txBody>
                  <a:tcPr marL="91425" marR="91425" marT="91425" marB="91425"/>
                </a:tc>
                <a:tc>
                  <a:txBody>
                    <a:bodyPr/>
                    <a:lstStyle/>
                    <a:p>
                      <a:pPr marL="0" lvl="0" indent="0" algn="l" rtl="0">
                        <a:spcBef>
                          <a:spcPts val="0"/>
                        </a:spcBef>
                        <a:spcAft>
                          <a:spcPts val="0"/>
                        </a:spcAft>
                        <a:buNone/>
                      </a:pPr>
                      <a:r>
                        <a:rPr lang="es" sz="950">
                          <a:solidFill>
                            <a:schemeClr val="dk1"/>
                          </a:solidFill>
                          <a:latin typeface="Comfortaa"/>
                          <a:ea typeface="Comfortaa"/>
                          <a:cs typeface="Comfortaa"/>
                          <a:sym typeface="Comfortaa"/>
                        </a:rPr>
                        <a:t>16 - 18 años</a:t>
                      </a:r>
                      <a:endParaRPr sz="950">
                        <a:latin typeface="Comfortaa"/>
                        <a:ea typeface="Comfortaa"/>
                        <a:cs typeface="Comfortaa"/>
                        <a:sym typeface="Comfortaa"/>
                      </a:endParaRPr>
                    </a:p>
                  </a:txBody>
                  <a:tcPr marL="91425" marR="91425" marT="91425" marB="91425"/>
                </a:tc>
                <a:extLst>
                  <a:ext uri="{0D108BD9-81ED-4DB2-BD59-A6C34878D82A}">
                    <a16:rowId xmlns:a16="http://schemas.microsoft.com/office/drawing/2014/main" val="10007"/>
                  </a:ext>
                </a:extLst>
              </a:tr>
              <a:tr h="319075">
                <a:tc>
                  <a:txBody>
                    <a:bodyPr/>
                    <a:lstStyle/>
                    <a:p>
                      <a:pPr marL="0" marR="0" lvl="0" indent="0" algn="l" rtl="0">
                        <a:lnSpc>
                          <a:spcPct val="100000"/>
                        </a:lnSpc>
                        <a:spcBef>
                          <a:spcPts val="0"/>
                        </a:spcBef>
                        <a:spcAft>
                          <a:spcPts val="0"/>
                        </a:spcAft>
                        <a:buNone/>
                      </a:pPr>
                      <a:r>
                        <a:rPr lang="es" sz="950">
                          <a:latin typeface="Comfortaa"/>
                          <a:ea typeface="Comfortaa"/>
                          <a:cs typeface="Comfortaa"/>
                          <a:sym typeface="Comfortaa"/>
                        </a:rPr>
                        <a:t>Explore Business, Innovation &amp; Entrepreneurship</a:t>
                      </a:r>
                      <a:endParaRPr sz="950">
                        <a:latin typeface="Comfortaa"/>
                        <a:ea typeface="Comfortaa"/>
                        <a:cs typeface="Comfortaa"/>
                        <a:sym typeface="Comfortaa"/>
                      </a:endParaRPr>
                    </a:p>
                  </a:txBody>
                  <a:tcPr marL="91425" marR="91425" marT="91425" marB="91425"/>
                </a:tc>
                <a:tc>
                  <a:txBody>
                    <a:bodyPr/>
                    <a:lstStyle/>
                    <a:p>
                      <a:pPr marL="0" lvl="0" indent="0" algn="l" rtl="0">
                        <a:spcBef>
                          <a:spcPts val="0"/>
                        </a:spcBef>
                        <a:spcAft>
                          <a:spcPts val="0"/>
                        </a:spcAft>
                        <a:buClr>
                          <a:schemeClr val="dk1"/>
                        </a:buClr>
                        <a:buSzPts val="1100"/>
                        <a:buFont typeface="Arial"/>
                        <a:buNone/>
                      </a:pPr>
                      <a:r>
                        <a:rPr lang="es" sz="950">
                          <a:solidFill>
                            <a:schemeClr val="dk1"/>
                          </a:solidFill>
                          <a:latin typeface="Comfortaa"/>
                          <a:ea typeface="Comfortaa"/>
                          <a:cs typeface="Comfortaa"/>
                          <a:sym typeface="Comfortaa"/>
                        </a:rPr>
                        <a:t>Oxford, Cambridge, Yale</a:t>
                      </a:r>
                      <a:endParaRPr sz="950">
                        <a:solidFill>
                          <a:schemeClr val="dk1"/>
                        </a:solidFill>
                        <a:latin typeface="Comfortaa"/>
                        <a:ea typeface="Comfortaa"/>
                        <a:cs typeface="Comfortaa"/>
                        <a:sym typeface="Comfortaa"/>
                      </a:endParaRPr>
                    </a:p>
                  </a:txBody>
                  <a:tcPr marL="91425" marR="91425" marT="91425" marB="91425"/>
                </a:tc>
                <a:tc>
                  <a:txBody>
                    <a:bodyPr/>
                    <a:lstStyle/>
                    <a:p>
                      <a:pPr marL="0" lvl="0" indent="0" algn="l" rtl="0">
                        <a:spcBef>
                          <a:spcPts val="0"/>
                        </a:spcBef>
                        <a:spcAft>
                          <a:spcPts val="0"/>
                        </a:spcAft>
                        <a:buNone/>
                      </a:pPr>
                      <a:r>
                        <a:rPr lang="es" sz="950">
                          <a:latin typeface="Comfortaa"/>
                          <a:ea typeface="Comfortaa"/>
                          <a:cs typeface="Comfortaa"/>
                          <a:sym typeface="Comfortaa"/>
                        </a:rPr>
                        <a:t>13 - 15 años</a:t>
                      </a:r>
                      <a:endParaRPr sz="950">
                        <a:latin typeface="Comfortaa"/>
                        <a:ea typeface="Comfortaa"/>
                        <a:cs typeface="Comfortaa"/>
                        <a:sym typeface="Comfortaa"/>
                      </a:endParaRPr>
                    </a:p>
                  </a:txBody>
                  <a:tcPr marL="91425" marR="91425" marT="91425" marB="91425"/>
                </a:tc>
                <a:extLst>
                  <a:ext uri="{0D108BD9-81ED-4DB2-BD59-A6C34878D82A}">
                    <a16:rowId xmlns:a16="http://schemas.microsoft.com/office/drawing/2014/main" val="10008"/>
                  </a:ext>
                </a:extLst>
              </a:tr>
              <a:tr h="319075">
                <a:tc>
                  <a:txBody>
                    <a:bodyPr/>
                    <a:lstStyle/>
                    <a:p>
                      <a:pPr marL="0" marR="0" lvl="0" indent="0" algn="l" rtl="0">
                        <a:lnSpc>
                          <a:spcPct val="100000"/>
                        </a:lnSpc>
                        <a:spcBef>
                          <a:spcPts val="0"/>
                        </a:spcBef>
                        <a:spcAft>
                          <a:spcPts val="0"/>
                        </a:spcAft>
                        <a:buNone/>
                      </a:pPr>
                      <a:r>
                        <a:rPr lang="es" sz="950">
                          <a:latin typeface="Comfortaa"/>
                          <a:ea typeface="Comfortaa"/>
                          <a:cs typeface="Comfortaa"/>
                          <a:sym typeface="Comfortaa"/>
                        </a:rPr>
                        <a:t>Explore Engineering and Technology in Oxford </a:t>
                      </a:r>
                      <a:endParaRPr sz="950">
                        <a:latin typeface="Comfortaa"/>
                        <a:ea typeface="Comfortaa"/>
                        <a:cs typeface="Comfortaa"/>
                        <a:sym typeface="Comfortaa"/>
                      </a:endParaRPr>
                    </a:p>
                  </a:txBody>
                  <a:tcPr marL="91425" marR="91425" marT="91425" marB="91425"/>
                </a:tc>
                <a:tc>
                  <a:txBody>
                    <a:bodyPr/>
                    <a:lstStyle/>
                    <a:p>
                      <a:pPr marL="0" lvl="0" indent="0" algn="l" rtl="0">
                        <a:spcBef>
                          <a:spcPts val="0"/>
                        </a:spcBef>
                        <a:spcAft>
                          <a:spcPts val="0"/>
                        </a:spcAft>
                        <a:buClr>
                          <a:schemeClr val="dk1"/>
                        </a:buClr>
                        <a:buSzPts val="1100"/>
                        <a:buFont typeface="Arial"/>
                        <a:buNone/>
                      </a:pPr>
                      <a:r>
                        <a:rPr lang="es" sz="950">
                          <a:solidFill>
                            <a:schemeClr val="dk1"/>
                          </a:solidFill>
                          <a:latin typeface="Comfortaa"/>
                          <a:ea typeface="Comfortaa"/>
                          <a:cs typeface="Comfortaa"/>
                          <a:sym typeface="Comfortaa"/>
                        </a:rPr>
                        <a:t>Oxford, Cambridge, Yale</a:t>
                      </a:r>
                      <a:endParaRPr sz="950">
                        <a:solidFill>
                          <a:schemeClr val="dk1"/>
                        </a:solidFill>
                        <a:latin typeface="Comfortaa"/>
                        <a:ea typeface="Comfortaa"/>
                        <a:cs typeface="Comfortaa"/>
                        <a:sym typeface="Comfortaa"/>
                      </a:endParaRPr>
                    </a:p>
                  </a:txBody>
                  <a:tcPr marL="91425" marR="91425" marT="91425" marB="91425"/>
                </a:tc>
                <a:tc>
                  <a:txBody>
                    <a:bodyPr/>
                    <a:lstStyle/>
                    <a:p>
                      <a:pPr marL="0" lvl="0" indent="0" algn="l" rtl="0">
                        <a:spcBef>
                          <a:spcPts val="0"/>
                        </a:spcBef>
                        <a:spcAft>
                          <a:spcPts val="0"/>
                        </a:spcAft>
                        <a:buClr>
                          <a:schemeClr val="dk1"/>
                        </a:buClr>
                        <a:buSzPts val="1100"/>
                        <a:buFont typeface="Arial"/>
                        <a:buNone/>
                      </a:pPr>
                      <a:r>
                        <a:rPr lang="es" sz="950">
                          <a:solidFill>
                            <a:schemeClr val="dk1"/>
                          </a:solidFill>
                          <a:latin typeface="Comfortaa"/>
                          <a:ea typeface="Comfortaa"/>
                          <a:cs typeface="Comfortaa"/>
                          <a:sym typeface="Comfortaa"/>
                        </a:rPr>
                        <a:t>13 - 15 años</a:t>
                      </a:r>
                      <a:endParaRPr sz="950">
                        <a:latin typeface="Comfortaa"/>
                        <a:ea typeface="Comfortaa"/>
                        <a:cs typeface="Comfortaa"/>
                        <a:sym typeface="Comfortaa"/>
                      </a:endParaRPr>
                    </a:p>
                  </a:txBody>
                  <a:tcPr marL="91425" marR="91425" marT="91425" marB="91425"/>
                </a:tc>
                <a:extLst>
                  <a:ext uri="{0D108BD9-81ED-4DB2-BD59-A6C34878D82A}">
                    <a16:rowId xmlns:a16="http://schemas.microsoft.com/office/drawing/2014/main" val="10009"/>
                  </a:ext>
                </a:extLst>
              </a:tr>
              <a:tr h="232925">
                <a:tc>
                  <a:txBody>
                    <a:bodyPr/>
                    <a:lstStyle/>
                    <a:p>
                      <a:pPr marL="0" marR="0" lvl="0" indent="0" algn="l" rtl="0">
                        <a:lnSpc>
                          <a:spcPct val="100000"/>
                        </a:lnSpc>
                        <a:spcBef>
                          <a:spcPts val="0"/>
                        </a:spcBef>
                        <a:spcAft>
                          <a:spcPts val="0"/>
                        </a:spcAft>
                        <a:buNone/>
                      </a:pPr>
                      <a:r>
                        <a:rPr lang="es" sz="950">
                          <a:uFill>
                            <a:noFill/>
                          </a:uFill>
                          <a:latin typeface="Comfortaa"/>
                          <a:ea typeface="Comfortaa"/>
                          <a:cs typeface="Comfortaa"/>
                          <a:sym typeface="Comfortaa"/>
                          <a:hlinkClick r:id="rId4"/>
                        </a:rPr>
                        <a:t>Explore Medicine</a:t>
                      </a:r>
                      <a:endParaRPr sz="950">
                        <a:latin typeface="Comfortaa"/>
                        <a:ea typeface="Comfortaa"/>
                        <a:cs typeface="Comfortaa"/>
                        <a:sym typeface="Comfortaa"/>
                      </a:endParaRPr>
                    </a:p>
                  </a:txBody>
                  <a:tcPr marL="91425" marR="91425" marT="91425" marB="91425"/>
                </a:tc>
                <a:tc>
                  <a:txBody>
                    <a:bodyPr/>
                    <a:lstStyle/>
                    <a:p>
                      <a:pPr marL="0" lvl="0" indent="0" algn="l" rtl="0">
                        <a:spcBef>
                          <a:spcPts val="0"/>
                        </a:spcBef>
                        <a:spcAft>
                          <a:spcPts val="0"/>
                        </a:spcAft>
                        <a:buClr>
                          <a:schemeClr val="dk1"/>
                        </a:buClr>
                        <a:buSzPts val="1100"/>
                        <a:buFont typeface="Arial"/>
                        <a:buNone/>
                      </a:pPr>
                      <a:r>
                        <a:rPr lang="es" sz="950">
                          <a:solidFill>
                            <a:schemeClr val="dk1"/>
                          </a:solidFill>
                          <a:latin typeface="Comfortaa"/>
                          <a:ea typeface="Comfortaa"/>
                          <a:cs typeface="Comfortaa"/>
                          <a:sym typeface="Comfortaa"/>
                        </a:rPr>
                        <a:t>Oxford, Cambridge, Yale</a:t>
                      </a:r>
                      <a:endParaRPr sz="950">
                        <a:solidFill>
                          <a:schemeClr val="dk1"/>
                        </a:solidFill>
                        <a:latin typeface="Comfortaa"/>
                        <a:ea typeface="Comfortaa"/>
                        <a:cs typeface="Comfortaa"/>
                        <a:sym typeface="Comfortaa"/>
                      </a:endParaRPr>
                    </a:p>
                  </a:txBody>
                  <a:tcPr marL="91425" marR="91425" marT="91425" marB="91425"/>
                </a:tc>
                <a:tc>
                  <a:txBody>
                    <a:bodyPr/>
                    <a:lstStyle/>
                    <a:p>
                      <a:pPr marL="0" lvl="0" indent="0" algn="l" rtl="0">
                        <a:spcBef>
                          <a:spcPts val="0"/>
                        </a:spcBef>
                        <a:spcAft>
                          <a:spcPts val="0"/>
                        </a:spcAft>
                        <a:buClr>
                          <a:schemeClr val="dk1"/>
                        </a:buClr>
                        <a:buSzPts val="1100"/>
                        <a:buFont typeface="Arial"/>
                        <a:buNone/>
                      </a:pPr>
                      <a:r>
                        <a:rPr lang="es" sz="950">
                          <a:solidFill>
                            <a:schemeClr val="dk1"/>
                          </a:solidFill>
                          <a:latin typeface="Comfortaa"/>
                          <a:ea typeface="Comfortaa"/>
                          <a:cs typeface="Comfortaa"/>
                          <a:sym typeface="Comfortaa"/>
                        </a:rPr>
                        <a:t>13 - 15 años</a:t>
                      </a:r>
                      <a:endParaRPr sz="950">
                        <a:latin typeface="Comfortaa"/>
                        <a:ea typeface="Comfortaa"/>
                        <a:cs typeface="Comfortaa"/>
                        <a:sym typeface="Comfortaa"/>
                      </a:endParaRPr>
                    </a:p>
                  </a:txBody>
                  <a:tcPr marL="91425" marR="91425" marT="91425" marB="91425"/>
                </a:tc>
                <a:extLst>
                  <a:ext uri="{0D108BD9-81ED-4DB2-BD59-A6C34878D82A}">
                    <a16:rowId xmlns:a16="http://schemas.microsoft.com/office/drawing/2014/main" val="10010"/>
                  </a:ext>
                </a:extLst>
              </a:tr>
              <a:tr h="319075">
                <a:tc>
                  <a:txBody>
                    <a:bodyPr/>
                    <a:lstStyle/>
                    <a:p>
                      <a:pPr marL="0" marR="0" lvl="0" indent="0" algn="l" rtl="0">
                        <a:lnSpc>
                          <a:spcPct val="100000"/>
                        </a:lnSpc>
                        <a:spcBef>
                          <a:spcPts val="0"/>
                        </a:spcBef>
                        <a:spcAft>
                          <a:spcPts val="0"/>
                        </a:spcAft>
                        <a:buNone/>
                      </a:pPr>
                      <a:r>
                        <a:rPr lang="es" sz="950">
                          <a:uFill>
                            <a:noFill/>
                          </a:uFill>
                          <a:latin typeface="Comfortaa"/>
                          <a:ea typeface="Comfortaa"/>
                          <a:cs typeface="Comfortaa"/>
                          <a:sym typeface="Comfortaa"/>
                          <a:hlinkClick r:id="rId5"/>
                        </a:rPr>
                        <a:t>Racing Extinction: Climate, Politics &amp; Global Leadership</a:t>
                      </a:r>
                      <a:endParaRPr sz="950">
                        <a:latin typeface="Comfortaa"/>
                        <a:ea typeface="Comfortaa"/>
                        <a:cs typeface="Comfortaa"/>
                        <a:sym typeface="Comfortaa"/>
                      </a:endParaRPr>
                    </a:p>
                  </a:txBody>
                  <a:tcPr marL="91425" marR="91425" marT="91425" marB="91425"/>
                </a:tc>
                <a:tc>
                  <a:txBody>
                    <a:bodyPr/>
                    <a:lstStyle/>
                    <a:p>
                      <a:pPr marL="0" lvl="0" indent="0" algn="l" rtl="0">
                        <a:spcBef>
                          <a:spcPts val="0"/>
                        </a:spcBef>
                        <a:spcAft>
                          <a:spcPts val="0"/>
                        </a:spcAft>
                        <a:buClr>
                          <a:schemeClr val="dk1"/>
                        </a:buClr>
                        <a:buSzPts val="1100"/>
                        <a:buFont typeface="Arial"/>
                        <a:buNone/>
                      </a:pPr>
                      <a:r>
                        <a:rPr lang="es" sz="950">
                          <a:solidFill>
                            <a:schemeClr val="dk1"/>
                          </a:solidFill>
                          <a:latin typeface="Comfortaa"/>
                          <a:ea typeface="Comfortaa"/>
                          <a:cs typeface="Comfortaa"/>
                          <a:sym typeface="Comfortaa"/>
                        </a:rPr>
                        <a:t>Oxford, Yale</a:t>
                      </a:r>
                      <a:endParaRPr sz="950">
                        <a:solidFill>
                          <a:schemeClr val="dk1"/>
                        </a:solidFill>
                        <a:latin typeface="Comfortaa"/>
                        <a:ea typeface="Comfortaa"/>
                        <a:cs typeface="Comfortaa"/>
                        <a:sym typeface="Comfortaa"/>
                      </a:endParaRPr>
                    </a:p>
                  </a:txBody>
                  <a:tcPr marL="91425" marR="91425" marT="91425" marB="91425"/>
                </a:tc>
                <a:tc>
                  <a:txBody>
                    <a:bodyPr/>
                    <a:lstStyle/>
                    <a:p>
                      <a:pPr marL="0" lvl="0" indent="0" algn="l" rtl="0">
                        <a:spcBef>
                          <a:spcPts val="0"/>
                        </a:spcBef>
                        <a:spcAft>
                          <a:spcPts val="0"/>
                        </a:spcAft>
                        <a:buNone/>
                      </a:pPr>
                      <a:r>
                        <a:rPr lang="es" sz="950">
                          <a:solidFill>
                            <a:schemeClr val="dk1"/>
                          </a:solidFill>
                          <a:latin typeface="Comfortaa"/>
                          <a:ea typeface="Comfortaa"/>
                          <a:cs typeface="Comfortaa"/>
                          <a:sym typeface="Comfortaa"/>
                        </a:rPr>
                        <a:t>13 - 15 y 16 - 18 años</a:t>
                      </a:r>
                      <a:endParaRPr sz="950">
                        <a:latin typeface="Comfortaa"/>
                        <a:ea typeface="Comfortaa"/>
                        <a:cs typeface="Comfortaa"/>
                        <a:sym typeface="Comfortaa"/>
                      </a:endParaRPr>
                    </a:p>
                  </a:txBody>
                  <a:tcPr marL="91425" marR="91425" marT="91425" marB="91425"/>
                </a:tc>
                <a:extLst>
                  <a:ext uri="{0D108BD9-81ED-4DB2-BD59-A6C34878D82A}">
                    <a16:rowId xmlns:a16="http://schemas.microsoft.com/office/drawing/2014/main" val="10011"/>
                  </a:ext>
                </a:extLst>
              </a:tr>
              <a:tr h="319075">
                <a:tc>
                  <a:txBody>
                    <a:bodyPr/>
                    <a:lstStyle/>
                    <a:p>
                      <a:pPr marL="0" marR="0" lvl="0" indent="0" algn="l" rtl="0">
                        <a:lnSpc>
                          <a:spcPct val="100000"/>
                        </a:lnSpc>
                        <a:spcBef>
                          <a:spcPts val="0"/>
                        </a:spcBef>
                        <a:spcAft>
                          <a:spcPts val="0"/>
                        </a:spcAft>
                        <a:buNone/>
                      </a:pPr>
                      <a:r>
                        <a:rPr lang="es" sz="950">
                          <a:uFill>
                            <a:noFill/>
                          </a:uFill>
                          <a:latin typeface="Comfortaa"/>
                          <a:ea typeface="Comfortaa"/>
                          <a:cs typeface="Comfortaa"/>
                          <a:sym typeface="Comfortaa"/>
                          <a:hlinkClick r:id="rId6"/>
                        </a:rPr>
                        <a:t>Film Academy: Oxford Through The Lens</a:t>
                      </a:r>
                      <a:endParaRPr sz="950">
                        <a:latin typeface="Comfortaa"/>
                        <a:ea typeface="Comfortaa"/>
                        <a:cs typeface="Comfortaa"/>
                        <a:sym typeface="Comfortaa"/>
                      </a:endParaRPr>
                    </a:p>
                  </a:txBody>
                  <a:tcPr marL="91425" marR="91425" marT="91425" marB="91425"/>
                </a:tc>
                <a:tc>
                  <a:txBody>
                    <a:bodyPr/>
                    <a:lstStyle/>
                    <a:p>
                      <a:pPr marL="0" lvl="0" indent="0" algn="l" rtl="0">
                        <a:spcBef>
                          <a:spcPts val="0"/>
                        </a:spcBef>
                        <a:spcAft>
                          <a:spcPts val="0"/>
                        </a:spcAft>
                        <a:buClr>
                          <a:schemeClr val="dk1"/>
                        </a:buClr>
                        <a:buSzPts val="1100"/>
                        <a:buFont typeface="Arial"/>
                        <a:buNone/>
                      </a:pPr>
                      <a:r>
                        <a:rPr lang="es" sz="950">
                          <a:solidFill>
                            <a:schemeClr val="dk1"/>
                          </a:solidFill>
                          <a:latin typeface="Comfortaa"/>
                          <a:ea typeface="Comfortaa"/>
                          <a:cs typeface="Comfortaa"/>
                          <a:sym typeface="Comfortaa"/>
                        </a:rPr>
                        <a:t>Oxford</a:t>
                      </a:r>
                      <a:endParaRPr sz="950">
                        <a:solidFill>
                          <a:schemeClr val="dk1"/>
                        </a:solidFill>
                        <a:latin typeface="Comfortaa"/>
                        <a:ea typeface="Comfortaa"/>
                        <a:cs typeface="Comfortaa"/>
                        <a:sym typeface="Comfortaa"/>
                      </a:endParaRPr>
                    </a:p>
                  </a:txBody>
                  <a:tcPr marL="91425" marR="91425" marT="91425" marB="91425"/>
                </a:tc>
                <a:tc>
                  <a:txBody>
                    <a:bodyPr/>
                    <a:lstStyle/>
                    <a:p>
                      <a:pPr marL="0" lvl="0" indent="0" algn="l" rtl="0">
                        <a:spcBef>
                          <a:spcPts val="0"/>
                        </a:spcBef>
                        <a:spcAft>
                          <a:spcPts val="0"/>
                        </a:spcAft>
                        <a:buClr>
                          <a:schemeClr val="dk1"/>
                        </a:buClr>
                        <a:buSzPts val="1100"/>
                        <a:buFont typeface="Arial"/>
                        <a:buNone/>
                      </a:pPr>
                      <a:r>
                        <a:rPr lang="es" sz="950">
                          <a:solidFill>
                            <a:schemeClr val="dk1"/>
                          </a:solidFill>
                          <a:latin typeface="Comfortaa"/>
                          <a:ea typeface="Comfortaa"/>
                          <a:cs typeface="Comfortaa"/>
                          <a:sym typeface="Comfortaa"/>
                        </a:rPr>
                        <a:t>13 - 15 y 16 - 18 años</a:t>
                      </a:r>
                      <a:endParaRPr sz="950">
                        <a:latin typeface="Comfortaa"/>
                        <a:ea typeface="Comfortaa"/>
                        <a:cs typeface="Comfortaa"/>
                        <a:sym typeface="Comfortaa"/>
                      </a:endParaRPr>
                    </a:p>
                  </a:txBody>
                  <a:tcPr marL="91425" marR="91425" marT="91425" marB="91425"/>
                </a:tc>
                <a:extLst>
                  <a:ext uri="{0D108BD9-81ED-4DB2-BD59-A6C34878D82A}">
                    <a16:rowId xmlns:a16="http://schemas.microsoft.com/office/drawing/2014/main" val="10012"/>
                  </a:ext>
                </a:extLst>
              </a:tr>
              <a:tr h="319075">
                <a:tc>
                  <a:txBody>
                    <a:bodyPr/>
                    <a:lstStyle/>
                    <a:p>
                      <a:pPr marL="0" marR="0" lvl="0" indent="0" algn="l" rtl="0">
                        <a:lnSpc>
                          <a:spcPct val="100000"/>
                        </a:lnSpc>
                        <a:spcBef>
                          <a:spcPts val="0"/>
                        </a:spcBef>
                        <a:spcAft>
                          <a:spcPts val="0"/>
                        </a:spcAft>
                        <a:buNone/>
                      </a:pPr>
                      <a:r>
                        <a:rPr lang="es" sz="950">
                          <a:latin typeface="Comfortaa"/>
                          <a:ea typeface="Comfortaa"/>
                          <a:cs typeface="Comfortaa"/>
                          <a:sym typeface="Comfortaa"/>
                        </a:rPr>
                        <a:t>Philosophy, Literature &amp; Modern History</a:t>
                      </a:r>
                      <a:endParaRPr sz="950">
                        <a:latin typeface="Comfortaa"/>
                        <a:ea typeface="Comfortaa"/>
                        <a:cs typeface="Comfortaa"/>
                        <a:sym typeface="Comfortaa"/>
                      </a:endParaRPr>
                    </a:p>
                  </a:txBody>
                  <a:tcPr marL="91425" marR="91425" marT="91425" marB="91425"/>
                </a:tc>
                <a:tc>
                  <a:txBody>
                    <a:bodyPr/>
                    <a:lstStyle/>
                    <a:p>
                      <a:pPr marL="0" lvl="0" indent="0" algn="l" rtl="0">
                        <a:spcBef>
                          <a:spcPts val="0"/>
                        </a:spcBef>
                        <a:spcAft>
                          <a:spcPts val="0"/>
                        </a:spcAft>
                        <a:buNone/>
                      </a:pPr>
                      <a:r>
                        <a:rPr lang="es" sz="950">
                          <a:solidFill>
                            <a:schemeClr val="dk1"/>
                          </a:solidFill>
                          <a:latin typeface="Comfortaa"/>
                          <a:ea typeface="Comfortaa"/>
                          <a:cs typeface="Comfortaa"/>
                          <a:sym typeface="Comfortaa"/>
                        </a:rPr>
                        <a:t>Yale</a:t>
                      </a:r>
                      <a:endParaRPr sz="950">
                        <a:solidFill>
                          <a:schemeClr val="dk1"/>
                        </a:solidFill>
                        <a:latin typeface="Comfortaa"/>
                        <a:ea typeface="Comfortaa"/>
                        <a:cs typeface="Comfortaa"/>
                        <a:sym typeface="Comfortaa"/>
                      </a:endParaRPr>
                    </a:p>
                  </a:txBody>
                  <a:tcPr marL="91425" marR="91425" marT="91425" marB="91425"/>
                </a:tc>
                <a:tc>
                  <a:txBody>
                    <a:bodyPr/>
                    <a:lstStyle/>
                    <a:p>
                      <a:pPr marL="0" lvl="0" indent="0" algn="l" rtl="0">
                        <a:spcBef>
                          <a:spcPts val="0"/>
                        </a:spcBef>
                        <a:spcAft>
                          <a:spcPts val="0"/>
                        </a:spcAft>
                        <a:buNone/>
                      </a:pPr>
                      <a:r>
                        <a:rPr lang="es" sz="950">
                          <a:solidFill>
                            <a:schemeClr val="dk1"/>
                          </a:solidFill>
                          <a:latin typeface="Comfortaa"/>
                          <a:ea typeface="Comfortaa"/>
                          <a:cs typeface="Comfortaa"/>
                          <a:sym typeface="Comfortaa"/>
                        </a:rPr>
                        <a:t>16 - 18 años</a:t>
                      </a:r>
                      <a:endParaRPr sz="950">
                        <a:solidFill>
                          <a:schemeClr val="dk1"/>
                        </a:solidFill>
                        <a:latin typeface="Comfortaa"/>
                        <a:ea typeface="Comfortaa"/>
                        <a:cs typeface="Comfortaa"/>
                        <a:sym typeface="Comfortaa"/>
                      </a:endParaRPr>
                    </a:p>
                  </a:txBody>
                  <a:tcPr marL="91425" marR="91425" marT="91425" marB="91425"/>
                </a:tc>
                <a:extLst>
                  <a:ext uri="{0D108BD9-81ED-4DB2-BD59-A6C34878D82A}">
                    <a16:rowId xmlns:a16="http://schemas.microsoft.com/office/drawing/2014/main" val="10013"/>
                  </a:ext>
                </a:extLst>
              </a:tr>
              <a:tr h="319075">
                <a:tc>
                  <a:txBody>
                    <a:bodyPr/>
                    <a:lstStyle/>
                    <a:p>
                      <a:pPr marL="0" marR="0" lvl="0" indent="0" algn="l" rtl="0">
                        <a:lnSpc>
                          <a:spcPct val="100000"/>
                        </a:lnSpc>
                        <a:spcBef>
                          <a:spcPts val="0"/>
                        </a:spcBef>
                        <a:spcAft>
                          <a:spcPts val="0"/>
                        </a:spcAft>
                        <a:buNone/>
                      </a:pPr>
                      <a:r>
                        <a:rPr lang="es" sz="950">
                          <a:latin typeface="Comfortaa"/>
                          <a:ea typeface="Comfortaa"/>
                          <a:cs typeface="Comfortaa"/>
                          <a:sym typeface="Comfortaa"/>
                        </a:rPr>
                        <a:t>Mathematics</a:t>
                      </a:r>
                      <a:endParaRPr sz="950">
                        <a:latin typeface="Comfortaa"/>
                        <a:ea typeface="Comfortaa"/>
                        <a:cs typeface="Comfortaa"/>
                        <a:sym typeface="Comfortaa"/>
                      </a:endParaRPr>
                    </a:p>
                  </a:txBody>
                  <a:tcPr marL="91425" marR="91425" marT="91425" marB="91425"/>
                </a:tc>
                <a:tc>
                  <a:txBody>
                    <a:bodyPr/>
                    <a:lstStyle/>
                    <a:p>
                      <a:pPr marL="0" lvl="0" indent="0" algn="l" rtl="0">
                        <a:spcBef>
                          <a:spcPts val="0"/>
                        </a:spcBef>
                        <a:spcAft>
                          <a:spcPts val="0"/>
                        </a:spcAft>
                        <a:buClr>
                          <a:schemeClr val="dk1"/>
                        </a:buClr>
                        <a:buSzPts val="1100"/>
                        <a:buFont typeface="Arial"/>
                        <a:buNone/>
                      </a:pPr>
                      <a:r>
                        <a:rPr lang="es" sz="950">
                          <a:solidFill>
                            <a:schemeClr val="dk1"/>
                          </a:solidFill>
                          <a:latin typeface="Comfortaa"/>
                          <a:ea typeface="Comfortaa"/>
                          <a:cs typeface="Comfortaa"/>
                          <a:sym typeface="Comfortaa"/>
                        </a:rPr>
                        <a:t>Berkeley</a:t>
                      </a:r>
                      <a:endParaRPr sz="950">
                        <a:solidFill>
                          <a:schemeClr val="dk1"/>
                        </a:solidFill>
                        <a:latin typeface="Comfortaa"/>
                        <a:ea typeface="Comfortaa"/>
                        <a:cs typeface="Comfortaa"/>
                        <a:sym typeface="Comfortaa"/>
                      </a:endParaRPr>
                    </a:p>
                  </a:txBody>
                  <a:tcPr marL="91425" marR="91425" marT="91425" marB="91425"/>
                </a:tc>
                <a:tc>
                  <a:txBody>
                    <a:bodyPr/>
                    <a:lstStyle/>
                    <a:p>
                      <a:pPr marL="0" lvl="0" indent="0" algn="l" rtl="0">
                        <a:spcBef>
                          <a:spcPts val="0"/>
                        </a:spcBef>
                        <a:spcAft>
                          <a:spcPts val="0"/>
                        </a:spcAft>
                        <a:buNone/>
                      </a:pPr>
                      <a:r>
                        <a:rPr lang="es" sz="950" dirty="0">
                          <a:solidFill>
                            <a:schemeClr val="dk1"/>
                          </a:solidFill>
                          <a:latin typeface="Comfortaa"/>
                          <a:ea typeface="Comfortaa"/>
                          <a:cs typeface="Comfortaa"/>
                          <a:sym typeface="Comfortaa"/>
                        </a:rPr>
                        <a:t>15 - 18 años</a:t>
                      </a:r>
                      <a:endParaRPr sz="950" dirty="0">
                        <a:solidFill>
                          <a:schemeClr val="dk1"/>
                        </a:solidFill>
                        <a:latin typeface="Comfortaa"/>
                        <a:ea typeface="Comfortaa"/>
                        <a:cs typeface="Comfortaa"/>
                        <a:sym typeface="Comfortaa"/>
                      </a:endParaRPr>
                    </a:p>
                  </a:txBody>
                  <a:tcPr marL="91425" marR="91425" marT="91425" marB="91425"/>
                </a:tc>
                <a:extLst>
                  <a:ext uri="{0D108BD9-81ED-4DB2-BD59-A6C34878D82A}">
                    <a16:rowId xmlns:a16="http://schemas.microsoft.com/office/drawing/2014/main" val="10014"/>
                  </a:ext>
                </a:extLst>
              </a:tr>
            </a:tbl>
          </a:graphicData>
        </a:graphic>
      </p:graphicFrame>
      <p:pic>
        <p:nvPicPr>
          <p:cNvPr id="134" name="Google Shape;134;p24"/>
          <p:cNvPicPr preferRelativeResize="0"/>
          <p:nvPr/>
        </p:nvPicPr>
        <p:blipFill rotWithShape="1">
          <a:blip r:embed="rId7">
            <a:alphaModFix/>
          </a:blip>
          <a:srcRect/>
          <a:stretch/>
        </p:blipFill>
        <p:spPr>
          <a:xfrm>
            <a:off x="8576086" y="-1"/>
            <a:ext cx="567914" cy="572700"/>
          </a:xfrm>
          <a:prstGeom prst="rect">
            <a:avLst/>
          </a:prstGeom>
          <a:noFill/>
          <a:ln>
            <a:noFill/>
          </a:ln>
        </p:spPr>
      </p:pic>
      <p:sp>
        <p:nvSpPr>
          <p:cNvPr id="135" name="Google Shape;135;p24"/>
          <p:cNvSpPr txBox="1">
            <a:spLocks noGrp="1"/>
          </p:cNvSpPr>
          <p:nvPr>
            <p:ph type="body" idx="1"/>
          </p:nvPr>
        </p:nvSpPr>
        <p:spPr>
          <a:xfrm>
            <a:off x="6504025" y="4931050"/>
            <a:ext cx="4127400" cy="352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1200"/>
              </a:spcAft>
              <a:buNone/>
            </a:pPr>
            <a:r>
              <a:rPr lang="es" sz="800"/>
              <a:t>*Los programas en Berkeley son de 15 a 18 años</a:t>
            </a:r>
            <a:endParaRPr sz="800"/>
          </a:p>
        </p:txBody>
      </p:sp>
      <mc:AlternateContent xmlns:mc="http://schemas.openxmlformats.org/markup-compatibility/2006" xmlns:p14="http://schemas.microsoft.com/office/powerpoint/2010/main">
        <mc:Choice Requires="p14">
          <p:contentPart p14:bwMode="auto" r:id="rId8">
            <p14:nvContentPartPr>
              <p14:cNvPr id="2" name="Entrada de lápiz 1">
                <a:extLst>
                  <a:ext uri="{FF2B5EF4-FFF2-40B4-BE49-F238E27FC236}">
                    <a16:creationId xmlns:a16="http://schemas.microsoft.com/office/drawing/2014/main" id="{D7A290F0-4FEE-AEAB-47BC-94F1F1E8192E}"/>
                  </a:ext>
                </a:extLst>
              </p14:cNvPr>
              <p14:cNvContentPartPr/>
              <p14:nvPr/>
            </p14:nvContentPartPr>
            <p14:xfrm>
              <a:off x="3293833" y="3216201"/>
              <a:ext cx="1107360" cy="360"/>
            </p14:xfrm>
          </p:contentPart>
        </mc:Choice>
        <mc:Fallback xmlns="">
          <p:pic>
            <p:nvPicPr>
              <p:cNvPr id="2" name="Entrada de lápiz 1">
                <a:extLst>
                  <a:ext uri="{FF2B5EF4-FFF2-40B4-BE49-F238E27FC236}">
                    <a16:creationId xmlns:a16="http://schemas.microsoft.com/office/drawing/2014/main" id="{D7A290F0-4FEE-AEAB-47BC-94F1F1E8192E}"/>
                  </a:ext>
                </a:extLst>
              </p:cNvPr>
              <p:cNvPicPr/>
              <p:nvPr/>
            </p:nvPicPr>
            <p:blipFill>
              <a:blip r:embed="rId9"/>
              <a:stretch>
                <a:fillRect/>
              </a:stretch>
            </p:blipFill>
            <p:spPr>
              <a:xfrm>
                <a:off x="3240193" y="3108561"/>
                <a:ext cx="1215000" cy="216000"/>
              </a:xfrm>
              <a:prstGeom prst="rect">
                <a:avLst/>
              </a:prstGeom>
            </p:spPr>
          </p:pic>
        </mc:Fallback>
      </mc:AlternateContent>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pic>
        <p:nvPicPr>
          <p:cNvPr id="134" name="Google Shape;134;p24"/>
          <p:cNvPicPr preferRelativeResize="0"/>
          <p:nvPr/>
        </p:nvPicPr>
        <p:blipFill rotWithShape="1">
          <a:blip r:embed="rId3">
            <a:alphaModFix/>
          </a:blip>
          <a:srcRect/>
          <a:stretch/>
        </p:blipFill>
        <p:spPr>
          <a:xfrm>
            <a:off x="8576086" y="-1"/>
            <a:ext cx="567914" cy="572700"/>
          </a:xfrm>
          <a:prstGeom prst="rect">
            <a:avLst/>
          </a:prstGeom>
          <a:noFill/>
          <a:ln>
            <a:noFill/>
          </a:ln>
        </p:spPr>
      </p:pic>
      <p:sp>
        <p:nvSpPr>
          <p:cNvPr id="135" name="Google Shape;135;p24"/>
          <p:cNvSpPr txBox="1">
            <a:spLocks noGrp="1"/>
          </p:cNvSpPr>
          <p:nvPr>
            <p:ph type="body" idx="1"/>
          </p:nvPr>
        </p:nvSpPr>
        <p:spPr>
          <a:xfrm>
            <a:off x="6504025" y="4931050"/>
            <a:ext cx="4127400" cy="352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1200"/>
              </a:spcAft>
              <a:buNone/>
            </a:pPr>
            <a:r>
              <a:rPr lang="es" sz="800"/>
              <a:t>*Los programas en Berkeley son de 15 a 18 años</a:t>
            </a:r>
            <a:endParaRPr sz="800"/>
          </a:p>
        </p:txBody>
      </p:sp>
      <p:sp>
        <p:nvSpPr>
          <p:cNvPr id="4" name="CuadroTexto 3">
            <a:extLst>
              <a:ext uri="{FF2B5EF4-FFF2-40B4-BE49-F238E27FC236}">
                <a16:creationId xmlns:a16="http://schemas.microsoft.com/office/drawing/2014/main" id="{94639EDF-7843-E297-581E-CA363C9E11D6}"/>
              </a:ext>
            </a:extLst>
          </p:cNvPr>
          <p:cNvSpPr txBox="1"/>
          <p:nvPr/>
        </p:nvSpPr>
        <p:spPr>
          <a:xfrm>
            <a:off x="514653" y="1684215"/>
            <a:ext cx="7066189" cy="1817870"/>
          </a:xfrm>
          <a:prstGeom prst="rect">
            <a:avLst/>
          </a:prstGeom>
          <a:noFill/>
        </p:spPr>
        <p:txBody>
          <a:bodyPr wrap="square">
            <a:spAutoFit/>
          </a:bodyPr>
          <a:lstStyle/>
          <a:p>
            <a:pPr marL="285750" indent="-285750" fontAlgn="base">
              <a:lnSpc>
                <a:spcPct val="115000"/>
              </a:lnSpc>
              <a:spcAft>
                <a:spcPts val="1500"/>
              </a:spcAft>
              <a:buFont typeface="Wingdings" panose="05000000000000000000" pitchFamily="2" charset="2"/>
              <a:buChar char="Ø"/>
            </a:pPr>
            <a:r>
              <a:rPr lang="es-ES" sz="1400" kern="0" dirty="0">
                <a:solidFill>
                  <a:srgbClr val="000000"/>
                </a:solidFill>
                <a:effectLst/>
                <a:highlight>
                  <a:srgbClr val="FFFFFF"/>
                </a:highlight>
                <a:latin typeface="Montserrat" panose="00000500000000000000" pitchFamily="2" charset="0"/>
                <a:ea typeface="Times New Roman" panose="02020603050405020304" pitchFamily="18" charset="0"/>
                <a:cs typeface="Times New Roman" panose="02020603050405020304" pitchFamily="18" charset="0"/>
              </a:rPr>
              <a:t>Explore Medicine and Experimental </a:t>
            </a:r>
            <a:r>
              <a:rPr lang="es-ES" sz="1400" kern="0" dirty="0" err="1">
                <a:solidFill>
                  <a:srgbClr val="000000"/>
                </a:solidFill>
                <a:effectLst/>
                <a:highlight>
                  <a:srgbClr val="FFFFFF"/>
                </a:highlight>
                <a:latin typeface="Montserrat" panose="00000500000000000000" pitchFamily="2" charset="0"/>
                <a:ea typeface="Times New Roman" panose="02020603050405020304" pitchFamily="18" charset="0"/>
                <a:cs typeface="Times New Roman" panose="02020603050405020304" pitchFamily="18" charset="0"/>
              </a:rPr>
              <a:t>Psychology</a:t>
            </a:r>
            <a:endParaRPr lang="es-ES" sz="1400" kern="100" dirty="0">
              <a:effectLst/>
              <a:highlight>
                <a:srgbClr val="FFFFFF"/>
              </a:highlight>
              <a:latin typeface="Aptos" panose="020B0004020202020204" pitchFamily="34" charset="0"/>
              <a:ea typeface="Aptos" panose="020B0004020202020204" pitchFamily="34" charset="0"/>
              <a:cs typeface="Times New Roman" panose="02020603050405020304" pitchFamily="18" charset="0"/>
            </a:endParaRPr>
          </a:p>
          <a:p>
            <a:pPr marL="285750" lvl="0" indent="-285750" fontAlgn="base">
              <a:lnSpc>
                <a:spcPct val="115000"/>
              </a:lnSpc>
              <a:spcAft>
                <a:spcPts val="800"/>
              </a:spcAft>
              <a:buSzPts val="1000"/>
              <a:buFont typeface="Wingdings" panose="05000000000000000000" pitchFamily="2" charset="2"/>
              <a:buChar char="Ø"/>
              <a:tabLst>
                <a:tab pos="457200" algn="l"/>
              </a:tabLst>
            </a:pPr>
            <a:r>
              <a:rPr lang="es-ES" sz="1400" kern="0" dirty="0">
                <a:solidFill>
                  <a:srgbClr val="000000"/>
                </a:solidFill>
                <a:effectLst/>
                <a:highlight>
                  <a:srgbClr val="FFFFFF"/>
                </a:highlight>
                <a:latin typeface="Montserrat" panose="00000500000000000000" pitchFamily="2" charset="0"/>
                <a:ea typeface="Times New Roman" panose="02020603050405020304" pitchFamily="18" charset="0"/>
                <a:cs typeface="Times New Roman" panose="02020603050405020304" pitchFamily="18" charset="0"/>
              </a:rPr>
              <a:t>Explore </a:t>
            </a:r>
            <a:r>
              <a:rPr lang="es-ES" sz="1400" kern="0" dirty="0" err="1">
                <a:solidFill>
                  <a:srgbClr val="000000"/>
                </a:solidFill>
                <a:effectLst/>
                <a:highlight>
                  <a:srgbClr val="FFFFFF"/>
                </a:highlight>
                <a:latin typeface="Montserrat" panose="00000500000000000000" pitchFamily="2" charset="0"/>
                <a:ea typeface="Times New Roman" panose="02020603050405020304" pitchFamily="18" charset="0"/>
                <a:cs typeface="Times New Roman" panose="02020603050405020304" pitchFamily="18" charset="0"/>
              </a:rPr>
              <a:t>Engineering</a:t>
            </a:r>
            <a:r>
              <a:rPr lang="es-ES" sz="1400" kern="0" dirty="0">
                <a:solidFill>
                  <a:srgbClr val="000000"/>
                </a:solidFill>
                <a:effectLst/>
                <a:highlight>
                  <a:srgbClr val="FFFFFF"/>
                </a:highlight>
                <a:latin typeface="Montserrat" panose="00000500000000000000" pitchFamily="2" charset="0"/>
                <a:ea typeface="Times New Roman" panose="02020603050405020304" pitchFamily="18" charset="0"/>
                <a:cs typeface="Times New Roman" panose="02020603050405020304" pitchFamily="18" charset="0"/>
              </a:rPr>
              <a:t> &amp; </a:t>
            </a:r>
            <a:r>
              <a:rPr lang="es-ES" sz="1400" kern="0" dirty="0" err="1">
                <a:solidFill>
                  <a:srgbClr val="000000"/>
                </a:solidFill>
                <a:effectLst/>
                <a:highlight>
                  <a:srgbClr val="FFFFFF"/>
                </a:highlight>
                <a:latin typeface="Montserrat" panose="00000500000000000000" pitchFamily="2" charset="0"/>
                <a:ea typeface="Times New Roman" panose="02020603050405020304" pitchFamily="18" charset="0"/>
                <a:cs typeface="Times New Roman" panose="02020603050405020304" pitchFamily="18" charset="0"/>
              </a:rPr>
              <a:t>Technology</a:t>
            </a:r>
            <a:endParaRPr lang="es-ES" sz="1400" kern="100" dirty="0">
              <a:effectLst/>
              <a:highlight>
                <a:srgbClr val="FFFFFF"/>
              </a:highlight>
              <a:latin typeface="Aptos" panose="020B0004020202020204" pitchFamily="34" charset="0"/>
              <a:ea typeface="Aptos" panose="020B0004020202020204" pitchFamily="34" charset="0"/>
              <a:cs typeface="Times New Roman" panose="02020603050405020304" pitchFamily="18" charset="0"/>
            </a:endParaRPr>
          </a:p>
          <a:p>
            <a:pPr marL="285750" lvl="0" indent="-285750" fontAlgn="base">
              <a:lnSpc>
                <a:spcPct val="115000"/>
              </a:lnSpc>
              <a:spcAft>
                <a:spcPts val="800"/>
              </a:spcAft>
              <a:buSzPts val="1000"/>
              <a:buFont typeface="Wingdings" panose="05000000000000000000" pitchFamily="2" charset="2"/>
              <a:buChar char="Ø"/>
              <a:tabLst>
                <a:tab pos="457200" algn="l"/>
              </a:tabLst>
            </a:pPr>
            <a:r>
              <a:rPr lang="en-US" sz="1400" kern="0" dirty="0">
                <a:solidFill>
                  <a:srgbClr val="000000"/>
                </a:solidFill>
                <a:effectLst/>
                <a:highlight>
                  <a:srgbClr val="FFFFFF"/>
                </a:highlight>
                <a:latin typeface="Montserrat" panose="00000500000000000000" pitchFamily="2" charset="0"/>
                <a:ea typeface="Times New Roman" panose="02020603050405020304" pitchFamily="18" charset="0"/>
                <a:cs typeface="Times New Roman" panose="02020603050405020304" pitchFamily="18" charset="0"/>
              </a:rPr>
              <a:t>Summit on Climate, Politics &amp; Global Leadership</a:t>
            </a:r>
            <a:endParaRPr lang="es-ES" sz="1400" kern="100" dirty="0">
              <a:effectLst/>
              <a:highlight>
                <a:srgbClr val="FFFFFF"/>
              </a:highlight>
              <a:latin typeface="Aptos" panose="020B0004020202020204" pitchFamily="34" charset="0"/>
              <a:ea typeface="Aptos" panose="020B0004020202020204" pitchFamily="34" charset="0"/>
              <a:cs typeface="Times New Roman" panose="02020603050405020304" pitchFamily="18" charset="0"/>
            </a:endParaRPr>
          </a:p>
          <a:p>
            <a:pPr marL="285750" lvl="0" indent="-285750" fontAlgn="base">
              <a:lnSpc>
                <a:spcPct val="115000"/>
              </a:lnSpc>
              <a:spcAft>
                <a:spcPts val="800"/>
              </a:spcAft>
              <a:buSzPts val="1000"/>
              <a:buFont typeface="Wingdings" panose="05000000000000000000" pitchFamily="2" charset="2"/>
              <a:buChar char="Ø"/>
              <a:tabLst>
                <a:tab pos="457200" algn="l"/>
              </a:tabLst>
            </a:pPr>
            <a:r>
              <a:rPr lang="es-ES" sz="1400" kern="0" dirty="0">
                <a:solidFill>
                  <a:srgbClr val="000000"/>
                </a:solidFill>
                <a:effectLst/>
                <a:highlight>
                  <a:srgbClr val="FFFFFF"/>
                </a:highlight>
                <a:latin typeface="Montserrat" panose="00000500000000000000" pitchFamily="2" charset="0"/>
                <a:ea typeface="Times New Roman" panose="02020603050405020304" pitchFamily="18" charset="0"/>
                <a:cs typeface="Times New Roman" panose="02020603050405020304" pitchFamily="18" charset="0"/>
              </a:rPr>
              <a:t>Film Academy</a:t>
            </a:r>
            <a:endParaRPr lang="es-ES" sz="1400" kern="100" dirty="0">
              <a:effectLst/>
              <a:highlight>
                <a:srgbClr val="FFFFFF"/>
              </a:highlight>
              <a:latin typeface="Aptos" panose="020B0004020202020204" pitchFamily="34" charset="0"/>
              <a:ea typeface="Aptos" panose="020B0004020202020204" pitchFamily="34" charset="0"/>
              <a:cs typeface="Times New Roman" panose="02020603050405020304" pitchFamily="18" charset="0"/>
            </a:endParaRPr>
          </a:p>
          <a:p>
            <a:pPr marL="285750" lvl="0" indent="-285750" fontAlgn="base">
              <a:lnSpc>
                <a:spcPct val="115000"/>
              </a:lnSpc>
              <a:spcAft>
                <a:spcPts val="800"/>
              </a:spcAft>
              <a:buSzPts val="1000"/>
              <a:buFont typeface="Wingdings" panose="05000000000000000000" pitchFamily="2" charset="2"/>
              <a:buChar char="Ø"/>
              <a:tabLst>
                <a:tab pos="457200" algn="l"/>
              </a:tabLst>
            </a:pPr>
            <a:r>
              <a:rPr lang="es-ES" sz="1400" kern="0" dirty="0">
                <a:solidFill>
                  <a:srgbClr val="000000"/>
                </a:solidFill>
                <a:effectLst/>
                <a:highlight>
                  <a:srgbClr val="FFFFFF"/>
                </a:highlight>
                <a:latin typeface="Montserrat" panose="00000500000000000000" pitchFamily="2" charset="0"/>
                <a:ea typeface="Times New Roman" panose="02020603050405020304" pitchFamily="18" charset="0"/>
                <a:cs typeface="Times New Roman" panose="02020603050405020304" pitchFamily="18" charset="0"/>
              </a:rPr>
              <a:t>Explore Business, </a:t>
            </a:r>
            <a:r>
              <a:rPr lang="es-ES" sz="1400" kern="0" dirty="0" err="1">
                <a:solidFill>
                  <a:srgbClr val="000000"/>
                </a:solidFill>
                <a:effectLst/>
                <a:highlight>
                  <a:srgbClr val="FFFFFF"/>
                </a:highlight>
                <a:latin typeface="Montserrat" panose="00000500000000000000" pitchFamily="2" charset="0"/>
                <a:ea typeface="Times New Roman" panose="02020603050405020304" pitchFamily="18" charset="0"/>
                <a:cs typeface="Times New Roman" panose="02020603050405020304" pitchFamily="18" charset="0"/>
              </a:rPr>
              <a:t>Innovation</a:t>
            </a:r>
            <a:r>
              <a:rPr lang="es-ES" sz="1400" kern="0" dirty="0">
                <a:solidFill>
                  <a:srgbClr val="000000"/>
                </a:solidFill>
                <a:effectLst/>
                <a:highlight>
                  <a:srgbClr val="FFFFFF"/>
                </a:highlight>
                <a:latin typeface="Montserrat" panose="00000500000000000000" pitchFamily="2" charset="0"/>
                <a:ea typeface="Times New Roman" panose="02020603050405020304" pitchFamily="18" charset="0"/>
                <a:cs typeface="Times New Roman" panose="02020603050405020304" pitchFamily="18" charset="0"/>
              </a:rPr>
              <a:t> &amp; </a:t>
            </a:r>
            <a:r>
              <a:rPr lang="es-ES" sz="1400" kern="0" dirty="0" err="1">
                <a:solidFill>
                  <a:srgbClr val="000000"/>
                </a:solidFill>
                <a:effectLst/>
                <a:highlight>
                  <a:srgbClr val="FFFFFF"/>
                </a:highlight>
                <a:latin typeface="Montserrat" panose="00000500000000000000" pitchFamily="2" charset="0"/>
                <a:ea typeface="Times New Roman" panose="02020603050405020304" pitchFamily="18" charset="0"/>
                <a:cs typeface="Times New Roman" panose="02020603050405020304" pitchFamily="18" charset="0"/>
              </a:rPr>
              <a:t>Entrepreneurship</a:t>
            </a:r>
            <a:endParaRPr lang="es-ES" sz="1400" kern="100" dirty="0">
              <a:effectLst/>
              <a:highlight>
                <a:srgbClr val="FFFFFF"/>
              </a:highlight>
              <a:latin typeface="Aptos" panose="020B0004020202020204" pitchFamily="34" charset="0"/>
              <a:ea typeface="Aptos" panose="020B0004020202020204" pitchFamily="34" charset="0"/>
              <a:cs typeface="Times New Roman" panose="02020603050405020304" pitchFamily="18" charset="0"/>
            </a:endParaRPr>
          </a:p>
        </p:txBody>
      </p:sp>
      <p:sp>
        <p:nvSpPr>
          <p:cNvPr id="5" name="CuadroTexto 4">
            <a:extLst>
              <a:ext uri="{FF2B5EF4-FFF2-40B4-BE49-F238E27FC236}">
                <a16:creationId xmlns:a16="http://schemas.microsoft.com/office/drawing/2014/main" id="{748466DE-F364-2993-10F1-6294E6D3B6FF}"/>
              </a:ext>
            </a:extLst>
          </p:cNvPr>
          <p:cNvSpPr txBox="1"/>
          <p:nvPr/>
        </p:nvSpPr>
        <p:spPr>
          <a:xfrm>
            <a:off x="2204357" y="955221"/>
            <a:ext cx="4299668" cy="389337"/>
          </a:xfrm>
          <a:prstGeom prst="rect">
            <a:avLst/>
          </a:prstGeom>
          <a:noFill/>
        </p:spPr>
        <p:txBody>
          <a:bodyPr wrap="square" rtlCol="0">
            <a:spAutoFit/>
          </a:bodyPr>
          <a:lstStyle/>
          <a:p>
            <a:pPr fontAlgn="base">
              <a:lnSpc>
                <a:spcPct val="115000"/>
              </a:lnSpc>
              <a:spcAft>
                <a:spcPts val="1500"/>
              </a:spcAft>
            </a:pPr>
            <a:r>
              <a:rPr lang="es" sz="1800" b="1" dirty="0">
                <a:solidFill>
                  <a:schemeClr val="accent1"/>
                </a:solidFill>
                <a:latin typeface="Algerian" panose="04020705040A02060702" pitchFamily="82" charset="0"/>
                <a:ea typeface="Comfortaa"/>
                <a:cs typeface="Comfortaa"/>
                <a:sym typeface="Comfortaa"/>
              </a:rPr>
              <a:t>CURSOS PARA LOS DE 13 A 15 </a:t>
            </a:r>
          </a:p>
        </p:txBody>
      </p:sp>
      <p:pic>
        <p:nvPicPr>
          <p:cNvPr id="6" name="Google Shape;68;p15">
            <a:extLst>
              <a:ext uri="{FF2B5EF4-FFF2-40B4-BE49-F238E27FC236}">
                <a16:creationId xmlns:a16="http://schemas.microsoft.com/office/drawing/2014/main" id="{6EF87DD8-F638-9A8F-5C4A-1180059AF81E}"/>
              </a:ext>
            </a:extLst>
          </p:cNvPr>
          <p:cNvPicPr preferRelativeResize="0"/>
          <p:nvPr/>
        </p:nvPicPr>
        <p:blipFill rotWithShape="1">
          <a:blip r:embed="rId4">
            <a:alphaModFix/>
          </a:blip>
          <a:srcRect l="19035" t="16666" r="19202" b="12320"/>
          <a:stretch/>
        </p:blipFill>
        <p:spPr>
          <a:xfrm>
            <a:off x="355345" y="208162"/>
            <a:ext cx="538171" cy="608268"/>
          </a:xfrm>
          <a:prstGeom prst="rect">
            <a:avLst/>
          </a:prstGeom>
          <a:noFill/>
          <a:ln>
            <a:noFill/>
          </a:ln>
        </p:spPr>
      </p:pic>
      <p:pic>
        <p:nvPicPr>
          <p:cNvPr id="10" name="Imagen 9" descr="Un grupo de jóvenes posando para una foto">
            <a:extLst>
              <a:ext uri="{FF2B5EF4-FFF2-40B4-BE49-F238E27FC236}">
                <a16:creationId xmlns:a16="http://schemas.microsoft.com/office/drawing/2014/main" id="{D9BF6064-B445-63C8-EA78-65379930698E}"/>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5899839" y="1684215"/>
            <a:ext cx="2960204" cy="197593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2822376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pic>
        <p:nvPicPr>
          <p:cNvPr id="134" name="Google Shape;134;p24"/>
          <p:cNvPicPr preferRelativeResize="0"/>
          <p:nvPr/>
        </p:nvPicPr>
        <p:blipFill rotWithShape="1">
          <a:blip r:embed="rId3">
            <a:alphaModFix/>
          </a:blip>
          <a:srcRect/>
          <a:stretch/>
        </p:blipFill>
        <p:spPr>
          <a:xfrm>
            <a:off x="8576086" y="-1"/>
            <a:ext cx="567914" cy="572700"/>
          </a:xfrm>
          <a:prstGeom prst="rect">
            <a:avLst/>
          </a:prstGeom>
          <a:noFill/>
          <a:ln>
            <a:noFill/>
          </a:ln>
        </p:spPr>
      </p:pic>
      <p:sp>
        <p:nvSpPr>
          <p:cNvPr id="135" name="Google Shape;135;p24"/>
          <p:cNvSpPr txBox="1">
            <a:spLocks noGrp="1"/>
          </p:cNvSpPr>
          <p:nvPr>
            <p:ph type="body" idx="1"/>
          </p:nvPr>
        </p:nvSpPr>
        <p:spPr>
          <a:xfrm>
            <a:off x="6504025" y="4931050"/>
            <a:ext cx="4127400" cy="352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1200"/>
              </a:spcAft>
              <a:buNone/>
            </a:pPr>
            <a:r>
              <a:rPr lang="es" sz="800"/>
              <a:t>*Los programas en Berkeley son de 15 a 18 años</a:t>
            </a:r>
            <a:endParaRPr sz="800"/>
          </a:p>
        </p:txBody>
      </p:sp>
      <p:sp>
        <p:nvSpPr>
          <p:cNvPr id="4" name="CuadroTexto 3">
            <a:extLst>
              <a:ext uri="{FF2B5EF4-FFF2-40B4-BE49-F238E27FC236}">
                <a16:creationId xmlns:a16="http://schemas.microsoft.com/office/drawing/2014/main" id="{94639EDF-7843-E297-581E-CA363C9E11D6}"/>
              </a:ext>
            </a:extLst>
          </p:cNvPr>
          <p:cNvSpPr txBox="1"/>
          <p:nvPr/>
        </p:nvSpPr>
        <p:spPr>
          <a:xfrm>
            <a:off x="1281793" y="1426256"/>
            <a:ext cx="7066189" cy="2779159"/>
          </a:xfrm>
          <a:prstGeom prst="rect">
            <a:avLst/>
          </a:prstGeom>
          <a:noFill/>
        </p:spPr>
        <p:txBody>
          <a:bodyPr wrap="square">
            <a:spAutoFit/>
          </a:bodyPr>
          <a:lstStyle/>
          <a:p>
            <a:pPr marL="342900" lvl="0" indent="-342900" fontAlgn="base">
              <a:lnSpc>
                <a:spcPct val="115000"/>
              </a:lnSpc>
              <a:spcAft>
                <a:spcPts val="800"/>
              </a:spcAft>
              <a:buSzPts val="1000"/>
              <a:buFont typeface="Wingdings" panose="05000000000000000000" pitchFamily="2" charset="2"/>
              <a:buChar char="Ø"/>
              <a:tabLst>
                <a:tab pos="457200" algn="l"/>
              </a:tabLst>
            </a:pPr>
            <a:r>
              <a:rPr lang="es-ES" sz="1400" kern="0" dirty="0" err="1">
                <a:solidFill>
                  <a:srgbClr val="000000"/>
                </a:solidFill>
                <a:effectLst/>
                <a:highlight>
                  <a:srgbClr val="FFFFFF"/>
                </a:highlight>
                <a:latin typeface="Montserrat" panose="00000500000000000000" pitchFamily="2" charset="0"/>
                <a:ea typeface="Times New Roman" panose="02020603050405020304" pitchFamily="18" charset="0"/>
                <a:cs typeface="Times New Roman" panose="02020603050405020304" pitchFamily="18" charset="0"/>
              </a:rPr>
              <a:t>Curing</a:t>
            </a:r>
            <a:r>
              <a:rPr lang="es-ES" sz="1400" kern="0" dirty="0">
                <a:solidFill>
                  <a:srgbClr val="000000"/>
                </a:solidFill>
                <a:effectLst/>
                <a:highlight>
                  <a:srgbClr val="FFFFFF"/>
                </a:highlight>
                <a:latin typeface="Montserrat" panose="00000500000000000000" pitchFamily="2" charset="0"/>
                <a:ea typeface="Times New Roman" panose="02020603050405020304" pitchFamily="18" charset="0"/>
                <a:cs typeface="Times New Roman" panose="02020603050405020304" pitchFamily="18" charset="0"/>
              </a:rPr>
              <a:t> </a:t>
            </a:r>
            <a:r>
              <a:rPr lang="es-ES" sz="1400" kern="0" dirty="0" err="1">
                <a:solidFill>
                  <a:srgbClr val="000000"/>
                </a:solidFill>
                <a:effectLst/>
                <a:highlight>
                  <a:srgbClr val="FFFFFF"/>
                </a:highlight>
                <a:latin typeface="Montserrat" panose="00000500000000000000" pitchFamily="2" charset="0"/>
                <a:ea typeface="Times New Roman" panose="02020603050405020304" pitchFamily="18" charset="0"/>
                <a:cs typeface="Times New Roman" panose="02020603050405020304" pitchFamily="18" charset="0"/>
              </a:rPr>
              <a:t>The</a:t>
            </a:r>
            <a:r>
              <a:rPr lang="es-ES" sz="1400" kern="0" dirty="0">
                <a:solidFill>
                  <a:srgbClr val="000000"/>
                </a:solidFill>
                <a:effectLst/>
                <a:highlight>
                  <a:srgbClr val="FFFFFF"/>
                </a:highlight>
                <a:latin typeface="Montserrat" panose="00000500000000000000" pitchFamily="2" charset="0"/>
                <a:ea typeface="Times New Roman" panose="02020603050405020304" pitchFamily="18" charset="0"/>
                <a:cs typeface="Times New Roman" panose="02020603050405020304" pitchFamily="18" charset="0"/>
              </a:rPr>
              <a:t> Future: Medicine &amp; </a:t>
            </a:r>
            <a:r>
              <a:rPr lang="es-ES" sz="1400" kern="0" dirty="0" err="1">
                <a:solidFill>
                  <a:srgbClr val="000000"/>
                </a:solidFill>
                <a:effectLst/>
                <a:highlight>
                  <a:srgbClr val="FFFFFF"/>
                </a:highlight>
                <a:latin typeface="Montserrat" panose="00000500000000000000" pitchFamily="2" charset="0"/>
                <a:ea typeface="Times New Roman" panose="02020603050405020304" pitchFamily="18" charset="0"/>
                <a:cs typeface="Times New Roman" panose="02020603050405020304" pitchFamily="18" charset="0"/>
              </a:rPr>
              <a:t>Disease</a:t>
            </a:r>
            <a:endParaRPr lang="es-ES" sz="1400" kern="100" dirty="0">
              <a:effectLst/>
              <a:highlight>
                <a:srgbClr val="FFFFFF"/>
              </a:highlight>
              <a:latin typeface="Aptos" panose="020B0004020202020204" pitchFamily="34" charset="0"/>
              <a:ea typeface="Aptos" panose="020B0004020202020204" pitchFamily="34" charset="0"/>
              <a:cs typeface="Times New Roman" panose="02020603050405020304" pitchFamily="18" charset="0"/>
            </a:endParaRPr>
          </a:p>
          <a:p>
            <a:pPr marL="342900" lvl="0" indent="-342900" fontAlgn="base">
              <a:lnSpc>
                <a:spcPct val="115000"/>
              </a:lnSpc>
              <a:spcAft>
                <a:spcPts val="800"/>
              </a:spcAft>
              <a:buSzPts val="1000"/>
              <a:buFont typeface="Wingdings" panose="05000000000000000000" pitchFamily="2" charset="2"/>
              <a:buChar char="Ø"/>
              <a:tabLst>
                <a:tab pos="457200" algn="l"/>
              </a:tabLst>
            </a:pPr>
            <a:r>
              <a:rPr lang="es-ES" sz="1400" kern="0" dirty="0" err="1">
                <a:solidFill>
                  <a:srgbClr val="000000"/>
                </a:solidFill>
                <a:effectLst/>
                <a:highlight>
                  <a:srgbClr val="FFFFFF"/>
                </a:highlight>
                <a:latin typeface="Montserrat" panose="00000500000000000000" pitchFamily="2" charset="0"/>
                <a:ea typeface="Times New Roman" panose="02020603050405020304" pitchFamily="18" charset="0"/>
                <a:cs typeface="Times New Roman" panose="02020603050405020304" pitchFamily="18" charset="0"/>
              </a:rPr>
              <a:t>Engineering</a:t>
            </a:r>
            <a:r>
              <a:rPr lang="es-ES" sz="1400" kern="0" dirty="0">
                <a:solidFill>
                  <a:srgbClr val="000000"/>
                </a:solidFill>
                <a:effectLst/>
                <a:highlight>
                  <a:srgbClr val="FFFFFF"/>
                </a:highlight>
                <a:latin typeface="Montserrat" panose="00000500000000000000" pitchFamily="2" charset="0"/>
                <a:ea typeface="Times New Roman" panose="02020603050405020304" pitchFamily="18" charset="0"/>
                <a:cs typeface="Times New Roman" panose="02020603050405020304" pitchFamily="18" charset="0"/>
              </a:rPr>
              <a:t>, </a:t>
            </a:r>
            <a:r>
              <a:rPr lang="es-ES" sz="1400" kern="0" dirty="0" err="1">
                <a:solidFill>
                  <a:srgbClr val="000000"/>
                </a:solidFill>
                <a:effectLst/>
                <a:highlight>
                  <a:srgbClr val="FFFFFF"/>
                </a:highlight>
                <a:latin typeface="Montserrat" panose="00000500000000000000" pitchFamily="2" charset="0"/>
                <a:ea typeface="Times New Roman" panose="02020603050405020304" pitchFamily="18" charset="0"/>
                <a:cs typeface="Times New Roman" panose="02020603050405020304" pitchFamily="18" charset="0"/>
              </a:rPr>
              <a:t>Robotics</a:t>
            </a:r>
            <a:r>
              <a:rPr lang="es-ES" sz="1400" kern="0" dirty="0">
                <a:solidFill>
                  <a:srgbClr val="000000"/>
                </a:solidFill>
                <a:effectLst/>
                <a:highlight>
                  <a:srgbClr val="FFFFFF"/>
                </a:highlight>
                <a:latin typeface="Montserrat" panose="00000500000000000000" pitchFamily="2" charset="0"/>
                <a:ea typeface="Times New Roman" panose="02020603050405020304" pitchFamily="18" charset="0"/>
                <a:cs typeface="Times New Roman" panose="02020603050405020304" pitchFamily="18" charset="0"/>
              </a:rPr>
              <a:t> &amp; </a:t>
            </a:r>
            <a:r>
              <a:rPr lang="es-ES" sz="1400" kern="0" dirty="0" err="1">
                <a:solidFill>
                  <a:srgbClr val="000000"/>
                </a:solidFill>
                <a:effectLst/>
                <a:highlight>
                  <a:srgbClr val="FFFFFF"/>
                </a:highlight>
                <a:latin typeface="Montserrat" panose="00000500000000000000" pitchFamily="2" charset="0"/>
                <a:ea typeface="Times New Roman" panose="02020603050405020304" pitchFamily="18" charset="0"/>
                <a:cs typeface="Times New Roman" panose="02020603050405020304" pitchFamily="18" charset="0"/>
              </a:rPr>
              <a:t>Technology</a:t>
            </a:r>
            <a:endParaRPr lang="es-ES" sz="1400" kern="100" dirty="0">
              <a:effectLst/>
              <a:highlight>
                <a:srgbClr val="FFFFFF"/>
              </a:highlight>
              <a:latin typeface="Aptos" panose="020B0004020202020204" pitchFamily="34" charset="0"/>
              <a:ea typeface="Aptos" panose="020B0004020202020204" pitchFamily="34" charset="0"/>
              <a:cs typeface="Times New Roman" panose="02020603050405020304" pitchFamily="18" charset="0"/>
            </a:endParaRPr>
          </a:p>
          <a:p>
            <a:pPr marL="342900" lvl="0" indent="-342900" fontAlgn="base">
              <a:lnSpc>
                <a:spcPct val="115000"/>
              </a:lnSpc>
              <a:spcAft>
                <a:spcPts val="800"/>
              </a:spcAft>
              <a:buSzPts val="1000"/>
              <a:buFont typeface="Wingdings" panose="05000000000000000000" pitchFamily="2" charset="2"/>
              <a:buChar char="Ø"/>
              <a:tabLst>
                <a:tab pos="457200" algn="l"/>
              </a:tabLst>
            </a:pPr>
            <a:r>
              <a:rPr lang="en-US" sz="1400" kern="0" dirty="0">
                <a:solidFill>
                  <a:srgbClr val="000000"/>
                </a:solidFill>
                <a:effectLst/>
                <a:highlight>
                  <a:srgbClr val="FFFFFF"/>
                </a:highlight>
                <a:latin typeface="Montserrat" panose="00000500000000000000" pitchFamily="2" charset="0"/>
                <a:ea typeface="Times New Roman" panose="02020603050405020304" pitchFamily="18" charset="0"/>
                <a:cs typeface="Times New Roman" panose="02020603050405020304" pitchFamily="18" charset="0"/>
              </a:rPr>
              <a:t>Summit on Climate, Politics &amp; Global Leadership</a:t>
            </a:r>
            <a:endParaRPr lang="es-ES" sz="1400" kern="100" dirty="0">
              <a:effectLst/>
              <a:highlight>
                <a:srgbClr val="FFFFFF"/>
              </a:highlight>
              <a:latin typeface="Aptos" panose="020B0004020202020204" pitchFamily="34" charset="0"/>
              <a:ea typeface="Aptos" panose="020B0004020202020204" pitchFamily="34" charset="0"/>
              <a:cs typeface="Times New Roman" panose="02020603050405020304" pitchFamily="18" charset="0"/>
            </a:endParaRPr>
          </a:p>
          <a:p>
            <a:pPr marL="342900" lvl="0" indent="-342900" fontAlgn="base">
              <a:lnSpc>
                <a:spcPct val="115000"/>
              </a:lnSpc>
              <a:spcAft>
                <a:spcPts val="800"/>
              </a:spcAft>
              <a:buSzPts val="1000"/>
              <a:buFont typeface="Wingdings" panose="05000000000000000000" pitchFamily="2" charset="2"/>
              <a:buChar char="Ø"/>
              <a:tabLst>
                <a:tab pos="457200" algn="l"/>
              </a:tabLst>
            </a:pPr>
            <a:r>
              <a:rPr lang="es-ES" sz="1400" kern="0" dirty="0">
                <a:solidFill>
                  <a:srgbClr val="000000"/>
                </a:solidFill>
                <a:effectLst/>
                <a:highlight>
                  <a:srgbClr val="FFFFFF"/>
                </a:highlight>
                <a:latin typeface="Montserrat" panose="00000500000000000000" pitchFamily="2" charset="0"/>
                <a:ea typeface="Times New Roman" panose="02020603050405020304" pitchFamily="18" charset="0"/>
                <a:cs typeface="Times New Roman" panose="02020603050405020304" pitchFamily="18" charset="0"/>
              </a:rPr>
              <a:t>Film Academy</a:t>
            </a:r>
            <a:endParaRPr lang="es-ES" sz="1400" kern="100" dirty="0">
              <a:effectLst/>
              <a:highlight>
                <a:srgbClr val="FFFFFF"/>
              </a:highlight>
              <a:latin typeface="Aptos" panose="020B0004020202020204" pitchFamily="34" charset="0"/>
              <a:ea typeface="Aptos" panose="020B0004020202020204" pitchFamily="34" charset="0"/>
              <a:cs typeface="Times New Roman" panose="02020603050405020304" pitchFamily="18" charset="0"/>
            </a:endParaRPr>
          </a:p>
          <a:p>
            <a:pPr marL="342900" lvl="0" indent="-342900" fontAlgn="base">
              <a:lnSpc>
                <a:spcPct val="115000"/>
              </a:lnSpc>
              <a:spcAft>
                <a:spcPts val="800"/>
              </a:spcAft>
              <a:buSzPts val="1000"/>
              <a:buFont typeface="Wingdings" panose="05000000000000000000" pitchFamily="2" charset="2"/>
              <a:buChar char="Ø"/>
              <a:tabLst>
                <a:tab pos="457200" algn="l"/>
              </a:tabLst>
            </a:pPr>
            <a:r>
              <a:rPr lang="es-ES" sz="1400" kern="0" dirty="0" err="1">
                <a:solidFill>
                  <a:srgbClr val="000000"/>
                </a:solidFill>
                <a:effectLst/>
                <a:highlight>
                  <a:srgbClr val="FFFFFF"/>
                </a:highlight>
                <a:latin typeface="Montserrat" panose="00000500000000000000" pitchFamily="2" charset="0"/>
                <a:ea typeface="Times New Roman" panose="02020603050405020304" pitchFamily="18" charset="0"/>
                <a:cs typeface="Times New Roman" panose="02020603050405020304" pitchFamily="18" charset="0"/>
              </a:rPr>
              <a:t>Law</a:t>
            </a:r>
            <a:r>
              <a:rPr lang="es-ES" sz="1400" kern="0" dirty="0">
                <a:solidFill>
                  <a:srgbClr val="000000"/>
                </a:solidFill>
                <a:effectLst/>
                <a:highlight>
                  <a:srgbClr val="FFFFFF"/>
                </a:highlight>
                <a:latin typeface="Montserrat" panose="00000500000000000000" pitchFamily="2" charset="0"/>
                <a:ea typeface="Times New Roman" panose="02020603050405020304" pitchFamily="18" charset="0"/>
                <a:cs typeface="Times New Roman" panose="02020603050405020304" pitchFamily="18" charset="0"/>
              </a:rPr>
              <a:t>, </a:t>
            </a:r>
            <a:r>
              <a:rPr lang="es-ES" sz="1400" kern="0" dirty="0" err="1">
                <a:solidFill>
                  <a:srgbClr val="000000"/>
                </a:solidFill>
                <a:effectLst/>
                <a:highlight>
                  <a:srgbClr val="FFFFFF"/>
                </a:highlight>
                <a:latin typeface="Montserrat" panose="00000500000000000000" pitchFamily="2" charset="0"/>
                <a:ea typeface="Times New Roman" panose="02020603050405020304" pitchFamily="18" charset="0"/>
                <a:cs typeface="Times New Roman" panose="02020603050405020304" pitchFamily="18" charset="0"/>
              </a:rPr>
              <a:t>Politics</a:t>
            </a:r>
            <a:r>
              <a:rPr lang="es-ES" sz="1400" kern="0" dirty="0">
                <a:solidFill>
                  <a:srgbClr val="000000"/>
                </a:solidFill>
                <a:effectLst/>
                <a:highlight>
                  <a:srgbClr val="FFFFFF"/>
                </a:highlight>
                <a:latin typeface="Montserrat" panose="00000500000000000000" pitchFamily="2" charset="0"/>
                <a:ea typeface="Times New Roman" panose="02020603050405020304" pitchFamily="18" charset="0"/>
                <a:cs typeface="Times New Roman" panose="02020603050405020304" pitchFamily="18" charset="0"/>
              </a:rPr>
              <a:t> &amp; </a:t>
            </a:r>
            <a:r>
              <a:rPr lang="es-ES" sz="1400" kern="0" dirty="0" err="1">
                <a:solidFill>
                  <a:srgbClr val="000000"/>
                </a:solidFill>
                <a:effectLst/>
                <a:highlight>
                  <a:srgbClr val="FFFFFF"/>
                </a:highlight>
                <a:latin typeface="Montserrat" panose="00000500000000000000" pitchFamily="2" charset="0"/>
                <a:ea typeface="Times New Roman" panose="02020603050405020304" pitchFamily="18" charset="0"/>
                <a:cs typeface="Times New Roman" panose="02020603050405020304" pitchFamily="18" charset="0"/>
              </a:rPr>
              <a:t>Economics</a:t>
            </a:r>
            <a:endParaRPr lang="es-ES" sz="1400" kern="100" dirty="0">
              <a:effectLst/>
              <a:highlight>
                <a:srgbClr val="FFFFFF"/>
              </a:highlight>
              <a:latin typeface="Aptos" panose="020B0004020202020204" pitchFamily="34" charset="0"/>
              <a:ea typeface="Aptos" panose="020B0004020202020204" pitchFamily="34" charset="0"/>
              <a:cs typeface="Times New Roman" panose="02020603050405020304" pitchFamily="18" charset="0"/>
            </a:endParaRPr>
          </a:p>
          <a:p>
            <a:pPr marL="342900" lvl="0" indent="-342900" fontAlgn="base">
              <a:lnSpc>
                <a:spcPct val="115000"/>
              </a:lnSpc>
              <a:spcAft>
                <a:spcPts val="800"/>
              </a:spcAft>
              <a:buSzPts val="1000"/>
              <a:buFont typeface="Wingdings" panose="05000000000000000000" pitchFamily="2" charset="2"/>
              <a:buChar char="Ø"/>
              <a:tabLst>
                <a:tab pos="457200" algn="l"/>
              </a:tabLst>
            </a:pPr>
            <a:r>
              <a:rPr lang="es-ES" sz="1400" kern="0" dirty="0" err="1">
                <a:solidFill>
                  <a:srgbClr val="000000"/>
                </a:solidFill>
                <a:effectLst/>
                <a:highlight>
                  <a:srgbClr val="FFFFFF"/>
                </a:highlight>
                <a:latin typeface="Montserrat" panose="00000500000000000000" pitchFamily="2" charset="0"/>
                <a:ea typeface="Times New Roman" panose="02020603050405020304" pitchFamily="18" charset="0"/>
                <a:cs typeface="Times New Roman" panose="02020603050405020304" pitchFamily="18" charset="0"/>
              </a:rPr>
              <a:t>Philosophy</a:t>
            </a:r>
            <a:r>
              <a:rPr lang="es-ES" sz="1400" kern="0" dirty="0">
                <a:solidFill>
                  <a:srgbClr val="000000"/>
                </a:solidFill>
                <a:effectLst/>
                <a:highlight>
                  <a:srgbClr val="FFFFFF"/>
                </a:highlight>
                <a:latin typeface="Montserrat" panose="00000500000000000000" pitchFamily="2" charset="0"/>
                <a:ea typeface="Times New Roman" panose="02020603050405020304" pitchFamily="18" charset="0"/>
                <a:cs typeface="Times New Roman" panose="02020603050405020304" pitchFamily="18" charset="0"/>
              </a:rPr>
              <a:t>, </a:t>
            </a:r>
            <a:r>
              <a:rPr lang="es-ES" sz="1400" kern="0" dirty="0" err="1">
                <a:solidFill>
                  <a:srgbClr val="000000"/>
                </a:solidFill>
                <a:effectLst/>
                <a:highlight>
                  <a:srgbClr val="FFFFFF"/>
                </a:highlight>
                <a:latin typeface="Montserrat" panose="00000500000000000000" pitchFamily="2" charset="0"/>
                <a:ea typeface="Times New Roman" panose="02020603050405020304" pitchFamily="18" charset="0"/>
                <a:cs typeface="Times New Roman" panose="02020603050405020304" pitchFamily="18" charset="0"/>
              </a:rPr>
              <a:t>Literature</a:t>
            </a:r>
            <a:r>
              <a:rPr lang="es-ES" sz="1400" kern="0" dirty="0">
                <a:solidFill>
                  <a:srgbClr val="000000"/>
                </a:solidFill>
                <a:effectLst/>
                <a:highlight>
                  <a:srgbClr val="FFFFFF"/>
                </a:highlight>
                <a:latin typeface="Montserrat" panose="00000500000000000000" pitchFamily="2" charset="0"/>
                <a:ea typeface="Times New Roman" panose="02020603050405020304" pitchFamily="18" charset="0"/>
                <a:cs typeface="Times New Roman" panose="02020603050405020304" pitchFamily="18" charset="0"/>
              </a:rPr>
              <a:t> and Modern </a:t>
            </a:r>
            <a:r>
              <a:rPr lang="es-ES" sz="1400" kern="0" dirty="0" err="1">
                <a:solidFill>
                  <a:srgbClr val="000000"/>
                </a:solidFill>
                <a:effectLst/>
                <a:highlight>
                  <a:srgbClr val="FFFFFF"/>
                </a:highlight>
                <a:latin typeface="Montserrat" panose="00000500000000000000" pitchFamily="2" charset="0"/>
                <a:ea typeface="Times New Roman" panose="02020603050405020304" pitchFamily="18" charset="0"/>
                <a:cs typeface="Times New Roman" panose="02020603050405020304" pitchFamily="18" charset="0"/>
              </a:rPr>
              <a:t>History</a:t>
            </a:r>
            <a:endParaRPr lang="es-ES" sz="1400" kern="100" dirty="0">
              <a:effectLst/>
              <a:highlight>
                <a:srgbClr val="FFFFFF"/>
              </a:highlight>
              <a:latin typeface="Aptos" panose="020B0004020202020204" pitchFamily="34" charset="0"/>
              <a:ea typeface="Aptos" panose="020B0004020202020204" pitchFamily="34" charset="0"/>
              <a:cs typeface="Times New Roman" panose="02020603050405020304" pitchFamily="18" charset="0"/>
            </a:endParaRPr>
          </a:p>
          <a:p>
            <a:pPr marL="342900" lvl="0" indent="-342900" fontAlgn="base">
              <a:lnSpc>
                <a:spcPct val="115000"/>
              </a:lnSpc>
              <a:spcAft>
                <a:spcPts val="800"/>
              </a:spcAft>
              <a:buSzPts val="1000"/>
              <a:buFont typeface="Wingdings" panose="05000000000000000000" pitchFamily="2" charset="2"/>
              <a:buChar char="Ø"/>
              <a:tabLst>
                <a:tab pos="457200" algn="l"/>
              </a:tabLst>
            </a:pPr>
            <a:r>
              <a:rPr lang="es-ES" sz="1400" kern="0" dirty="0">
                <a:solidFill>
                  <a:srgbClr val="000000"/>
                </a:solidFill>
                <a:effectLst/>
                <a:highlight>
                  <a:srgbClr val="FFFFFF"/>
                </a:highlight>
                <a:latin typeface="Montserrat" panose="00000500000000000000" pitchFamily="2" charset="0"/>
                <a:ea typeface="Times New Roman" panose="02020603050405020304" pitchFamily="18" charset="0"/>
                <a:cs typeface="Times New Roman" panose="02020603050405020304" pitchFamily="18" charset="0"/>
              </a:rPr>
              <a:t>Business, </a:t>
            </a:r>
            <a:r>
              <a:rPr lang="es-ES" sz="1400" kern="0" dirty="0" err="1">
                <a:solidFill>
                  <a:srgbClr val="000000"/>
                </a:solidFill>
                <a:effectLst/>
                <a:highlight>
                  <a:srgbClr val="FFFFFF"/>
                </a:highlight>
                <a:latin typeface="Montserrat" panose="00000500000000000000" pitchFamily="2" charset="0"/>
                <a:ea typeface="Times New Roman" panose="02020603050405020304" pitchFamily="18" charset="0"/>
                <a:cs typeface="Times New Roman" panose="02020603050405020304" pitchFamily="18" charset="0"/>
              </a:rPr>
              <a:t>Innovation</a:t>
            </a:r>
            <a:r>
              <a:rPr lang="es-ES" sz="1400" kern="0" dirty="0">
                <a:solidFill>
                  <a:srgbClr val="000000"/>
                </a:solidFill>
                <a:effectLst/>
                <a:highlight>
                  <a:srgbClr val="FFFFFF"/>
                </a:highlight>
                <a:latin typeface="Montserrat" panose="00000500000000000000" pitchFamily="2" charset="0"/>
                <a:ea typeface="Times New Roman" panose="02020603050405020304" pitchFamily="18" charset="0"/>
                <a:cs typeface="Times New Roman" panose="02020603050405020304" pitchFamily="18" charset="0"/>
              </a:rPr>
              <a:t> &amp; </a:t>
            </a:r>
            <a:r>
              <a:rPr lang="es-ES" sz="1400" kern="0" dirty="0" err="1">
                <a:solidFill>
                  <a:srgbClr val="000000"/>
                </a:solidFill>
                <a:effectLst/>
                <a:highlight>
                  <a:srgbClr val="FFFFFF"/>
                </a:highlight>
                <a:latin typeface="Montserrat" panose="00000500000000000000" pitchFamily="2" charset="0"/>
                <a:ea typeface="Times New Roman" panose="02020603050405020304" pitchFamily="18" charset="0"/>
                <a:cs typeface="Times New Roman" panose="02020603050405020304" pitchFamily="18" charset="0"/>
              </a:rPr>
              <a:t>Entrepreneurship</a:t>
            </a:r>
            <a:endParaRPr lang="es-ES" sz="1400" kern="100" dirty="0">
              <a:effectLst/>
              <a:highlight>
                <a:srgbClr val="FFFFFF"/>
              </a:highlight>
              <a:latin typeface="Aptos" panose="020B0004020202020204" pitchFamily="34" charset="0"/>
              <a:ea typeface="Aptos" panose="020B0004020202020204" pitchFamily="34" charset="0"/>
              <a:cs typeface="Times New Roman" panose="02020603050405020304" pitchFamily="18" charset="0"/>
            </a:endParaRPr>
          </a:p>
          <a:p>
            <a:pPr marL="342900" lvl="0" indent="-342900" fontAlgn="base">
              <a:lnSpc>
                <a:spcPct val="115000"/>
              </a:lnSpc>
              <a:spcAft>
                <a:spcPts val="800"/>
              </a:spcAft>
              <a:buSzPts val="1000"/>
              <a:buFont typeface="Wingdings" panose="05000000000000000000" pitchFamily="2" charset="2"/>
              <a:buChar char="Ø"/>
              <a:tabLst>
                <a:tab pos="457200" algn="l"/>
              </a:tabLst>
            </a:pPr>
            <a:r>
              <a:rPr lang="es-ES" sz="1400" kern="0" dirty="0" err="1">
                <a:solidFill>
                  <a:srgbClr val="000000"/>
                </a:solidFill>
                <a:effectLst/>
                <a:highlight>
                  <a:srgbClr val="FFFFFF"/>
                </a:highlight>
                <a:latin typeface="Montserrat" panose="00000500000000000000" pitchFamily="2" charset="0"/>
                <a:ea typeface="Times New Roman" panose="02020603050405020304" pitchFamily="18" charset="0"/>
                <a:cs typeface="Times New Roman" panose="02020603050405020304" pitchFamily="18" charset="0"/>
              </a:rPr>
              <a:t>Architecture</a:t>
            </a:r>
            <a:r>
              <a:rPr lang="es-ES" sz="1400" kern="0" dirty="0">
                <a:solidFill>
                  <a:srgbClr val="000000"/>
                </a:solidFill>
                <a:effectLst/>
                <a:highlight>
                  <a:srgbClr val="FFFFFF"/>
                </a:highlight>
                <a:latin typeface="Montserrat" panose="00000500000000000000" pitchFamily="2" charset="0"/>
                <a:ea typeface="Times New Roman" panose="02020603050405020304" pitchFamily="18" charset="0"/>
                <a:cs typeface="Times New Roman" panose="02020603050405020304" pitchFamily="18" charset="0"/>
              </a:rPr>
              <a:t> &amp; </a:t>
            </a:r>
            <a:r>
              <a:rPr lang="es-ES" sz="1400" kern="0" dirty="0" err="1">
                <a:solidFill>
                  <a:srgbClr val="000000"/>
                </a:solidFill>
                <a:effectLst/>
                <a:highlight>
                  <a:srgbClr val="FFFFFF"/>
                </a:highlight>
                <a:latin typeface="Montserrat" panose="00000500000000000000" pitchFamily="2" charset="0"/>
                <a:ea typeface="Times New Roman" panose="02020603050405020304" pitchFamily="18" charset="0"/>
                <a:cs typeface="Times New Roman" panose="02020603050405020304" pitchFamily="18" charset="0"/>
              </a:rPr>
              <a:t>Desing</a:t>
            </a:r>
            <a:endParaRPr lang="es-ES" sz="1400" kern="100" dirty="0">
              <a:effectLst/>
              <a:highlight>
                <a:srgbClr val="FFFFFF"/>
              </a:highlight>
              <a:latin typeface="Aptos" panose="020B0004020202020204" pitchFamily="34" charset="0"/>
              <a:ea typeface="Aptos" panose="020B0004020202020204" pitchFamily="34" charset="0"/>
              <a:cs typeface="Times New Roman" panose="02020603050405020304" pitchFamily="18" charset="0"/>
            </a:endParaRPr>
          </a:p>
        </p:txBody>
      </p:sp>
      <p:sp>
        <p:nvSpPr>
          <p:cNvPr id="2" name="CuadroTexto 1">
            <a:extLst>
              <a:ext uri="{FF2B5EF4-FFF2-40B4-BE49-F238E27FC236}">
                <a16:creationId xmlns:a16="http://schemas.microsoft.com/office/drawing/2014/main" id="{81E0A2B8-F618-49E6-2007-5D80C76C4FF8}"/>
              </a:ext>
            </a:extLst>
          </p:cNvPr>
          <p:cNvSpPr txBox="1"/>
          <p:nvPr/>
        </p:nvSpPr>
        <p:spPr>
          <a:xfrm>
            <a:off x="1491343" y="606965"/>
            <a:ext cx="5307390" cy="900568"/>
          </a:xfrm>
          <a:prstGeom prst="rect">
            <a:avLst/>
          </a:prstGeom>
          <a:noFill/>
        </p:spPr>
        <p:txBody>
          <a:bodyPr wrap="square" rtlCol="0">
            <a:spAutoFit/>
          </a:bodyPr>
          <a:lstStyle/>
          <a:p>
            <a:pPr fontAlgn="base">
              <a:lnSpc>
                <a:spcPct val="115000"/>
              </a:lnSpc>
              <a:spcAft>
                <a:spcPts val="1500"/>
              </a:spcAft>
            </a:pPr>
            <a:r>
              <a:rPr lang="es" sz="2000" b="1" dirty="0">
                <a:solidFill>
                  <a:schemeClr val="accent1">
                    <a:lumMod val="75000"/>
                  </a:schemeClr>
                </a:solidFill>
                <a:latin typeface="Algerian" panose="04020705040A02060702" pitchFamily="82" charset="0"/>
                <a:ea typeface="Comfortaa"/>
                <a:cs typeface="Comfortaa"/>
                <a:sym typeface="Comfortaa"/>
              </a:rPr>
              <a:t>CURSOS PARA LOS DE 16 A 18  </a:t>
            </a:r>
            <a:r>
              <a:rPr lang="es-ES" sz="2000" b="1" kern="0" dirty="0">
                <a:solidFill>
                  <a:schemeClr val="accent1">
                    <a:lumMod val="75000"/>
                  </a:schemeClr>
                </a:solidFill>
                <a:effectLst/>
                <a:latin typeface="Algerian" panose="04020705040A02060702" pitchFamily="82" charset="0"/>
                <a:ea typeface="Times New Roman" panose="02020603050405020304" pitchFamily="18" charset="0"/>
                <a:cs typeface="Times New Roman" panose="02020603050405020304" pitchFamily="18" charset="0"/>
              </a:rPr>
              <a:t> </a:t>
            </a:r>
            <a:r>
              <a:rPr lang="es-ES" sz="2000" b="1" kern="0" dirty="0" err="1">
                <a:solidFill>
                  <a:schemeClr val="accent1">
                    <a:lumMod val="75000"/>
                  </a:schemeClr>
                </a:solidFill>
                <a:effectLst/>
                <a:latin typeface="Algerian" panose="04020705040A02060702" pitchFamily="82" charset="0"/>
                <a:ea typeface="Times New Roman" panose="02020603050405020304" pitchFamily="18" charset="0"/>
                <a:cs typeface="Times New Roman" panose="02020603050405020304" pitchFamily="18" charset="0"/>
              </a:rPr>
              <a:t>AÑo</a:t>
            </a:r>
            <a:r>
              <a:rPr lang="es" sz="2000" b="1" dirty="0">
                <a:solidFill>
                  <a:schemeClr val="accent1">
                    <a:lumMod val="75000"/>
                  </a:schemeClr>
                </a:solidFill>
                <a:latin typeface="Algerian" panose="04020705040A02060702" pitchFamily="82" charset="0"/>
                <a:ea typeface="Comfortaa"/>
                <a:cs typeface="Comfortaa"/>
                <a:sym typeface="Comfortaa"/>
              </a:rPr>
              <a:t>S</a:t>
            </a:r>
          </a:p>
          <a:p>
            <a:pPr fontAlgn="base">
              <a:lnSpc>
                <a:spcPct val="115000"/>
              </a:lnSpc>
              <a:spcAft>
                <a:spcPts val="1500"/>
              </a:spcAft>
            </a:pPr>
            <a:r>
              <a:rPr lang="es" sz="1600" dirty="0">
                <a:solidFill>
                  <a:schemeClr val="accent1">
                    <a:lumMod val="75000"/>
                  </a:schemeClr>
                </a:solidFill>
                <a:latin typeface="Algerian" panose="04020705040A02060702" pitchFamily="82" charset="0"/>
                <a:ea typeface="Comfortaa"/>
                <a:cs typeface="Comfortaa"/>
                <a:sym typeface="Comfortaa"/>
              </a:rPr>
              <a:t> </a:t>
            </a:r>
          </a:p>
        </p:txBody>
      </p:sp>
      <p:pic>
        <p:nvPicPr>
          <p:cNvPr id="3" name="Google Shape;68;p15">
            <a:extLst>
              <a:ext uri="{FF2B5EF4-FFF2-40B4-BE49-F238E27FC236}">
                <a16:creationId xmlns:a16="http://schemas.microsoft.com/office/drawing/2014/main" id="{C4313CEB-ADCA-0B4F-2301-B7FAC96B45BF}"/>
              </a:ext>
            </a:extLst>
          </p:cNvPr>
          <p:cNvPicPr preferRelativeResize="0"/>
          <p:nvPr/>
        </p:nvPicPr>
        <p:blipFill rotWithShape="1">
          <a:blip r:embed="rId4">
            <a:alphaModFix/>
          </a:blip>
          <a:srcRect l="19035" t="16666" r="19202" b="12320"/>
          <a:stretch/>
        </p:blipFill>
        <p:spPr>
          <a:xfrm>
            <a:off x="355345" y="208162"/>
            <a:ext cx="538171" cy="608268"/>
          </a:xfrm>
          <a:prstGeom prst="rect">
            <a:avLst/>
          </a:prstGeom>
          <a:noFill/>
          <a:ln>
            <a:noFill/>
          </a:ln>
        </p:spPr>
      </p:pic>
      <p:pic>
        <p:nvPicPr>
          <p:cNvPr id="5" name="Imagen 4" descr="Un grupo de personas sentadas frente a una mesa con una computadora">
            <a:extLst>
              <a:ext uri="{FF2B5EF4-FFF2-40B4-BE49-F238E27FC236}">
                <a16:creationId xmlns:a16="http://schemas.microsoft.com/office/drawing/2014/main" id="{04D2A3F6-D510-06A0-2DCE-1259B1FBA859}"/>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6276570" y="1782884"/>
            <a:ext cx="2583473" cy="1722315"/>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40119477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pic>
        <p:nvPicPr>
          <p:cNvPr id="140" name="Google Shape;140;p25"/>
          <p:cNvPicPr preferRelativeResize="0"/>
          <p:nvPr/>
        </p:nvPicPr>
        <p:blipFill>
          <a:blip r:embed="rId3">
            <a:alphaModFix/>
          </a:blip>
          <a:stretch>
            <a:fillRect/>
          </a:stretch>
        </p:blipFill>
        <p:spPr>
          <a:xfrm>
            <a:off x="220500" y="803313"/>
            <a:ext cx="2970350" cy="1670819"/>
          </a:xfrm>
          <a:prstGeom prst="rect">
            <a:avLst/>
          </a:prstGeom>
          <a:noFill/>
          <a:ln>
            <a:noFill/>
          </a:ln>
        </p:spPr>
      </p:pic>
      <p:pic>
        <p:nvPicPr>
          <p:cNvPr id="141" name="Google Shape;141;p25"/>
          <p:cNvPicPr preferRelativeResize="0"/>
          <p:nvPr/>
        </p:nvPicPr>
        <p:blipFill>
          <a:blip r:embed="rId4">
            <a:alphaModFix/>
          </a:blip>
          <a:stretch>
            <a:fillRect/>
          </a:stretch>
        </p:blipFill>
        <p:spPr>
          <a:xfrm>
            <a:off x="220500" y="2716028"/>
            <a:ext cx="2970350" cy="1670833"/>
          </a:xfrm>
          <a:prstGeom prst="rect">
            <a:avLst/>
          </a:prstGeom>
          <a:noFill/>
          <a:ln>
            <a:noFill/>
          </a:ln>
        </p:spPr>
      </p:pic>
      <p:sp>
        <p:nvSpPr>
          <p:cNvPr id="142" name="Google Shape;142;p25"/>
          <p:cNvSpPr txBox="1">
            <a:spLocks noGrp="1"/>
          </p:cNvSpPr>
          <p:nvPr>
            <p:ph type="title"/>
          </p:nvPr>
        </p:nvSpPr>
        <p:spPr>
          <a:xfrm>
            <a:off x="0" y="141125"/>
            <a:ext cx="67881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s" b="1" dirty="0">
                <a:solidFill>
                  <a:schemeClr val="accent1"/>
                </a:solidFill>
                <a:latin typeface="Comfortaa"/>
                <a:ea typeface="Comfortaa"/>
                <a:cs typeface="Comfortaa"/>
                <a:sym typeface="Comfortaa"/>
              </a:rPr>
              <a:t>       </a:t>
            </a:r>
            <a:r>
              <a:rPr lang="es" sz="2000" b="1" dirty="0">
                <a:solidFill>
                  <a:schemeClr val="accent1"/>
                </a:solidFill>
                <a:latin typeface="Algerian" panose="04020705040A02060702" pitchFamily="82" charset="0"/>
                <a:ea typeface="Comfortaa"/>
                <a:cs typeface="Comfortaa"/>
                <a:sym typeface="Comfortaa"/>
              </a:rPr>
              <a:t>Curing the Future: Medicine &amp; Disease</a:t>
            </a:r>
            <a:endParaRPr sz="2000" b="1" dirty="0">
              <a:solidFill>
                <a:schemeClr val="accent1"/>
              </a:solidFill>
              <a:latin typeface="Algerian" panose="04020705040A02060702" pitchFamily="82" charset="0"/>
              <a:ea typeface="Comfortaa"/>
              <a:cs typeface="Comfortaa"/>
              <a:sym typeface="Comfortaa"/>
            </a:endParaRPr>
          </a:p>
        </p:txBody>
      </p:sp>
      <p:sp>
        <p:nvSpPr>
          <p:cNvPr id="143" name="Google Shape;143;p25"/>
          <p:cNvSpPr txBox="1"/>
          <p:nvPr/>
        </p:nvSpPr>
        <p:spPr>
          <a:xfrm>
            <a:off x="-145800" y="4786200"/>
            <a:ext cx="9435600" cy="357300"/>
          </a:xfrm>
          <a:prstGeom prst="rect">
            <a:avLst/>
          </a:prstGeom>
          <a:solidFill>
            <a:srgbClr val="FF99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s" sz="1800" b="1">
                <a:solidFill>
                  <a:srgbClr val="FFFFFF"/>
                </a:solidFill>
                <a:latin typeface="Calibri"/>
                <a:ea typeface="Calibri"/>
                <a:cs typeface="Calibri"/>
                <a:sym typeface="Calibri"/>
              </a:rPr>
              <a:t>www.studentspartners.com</a:t>
            </a:r>
            <a:endParaRPr sz="1800" b="1">
              <a:solidFill>
                <a:srgbClr val="FFFFFF"/>
              </a:solidFill>
              <a:latin typeface="Calibri"/>
              <a:ea typeface="Calibri"/>
              <a:cs typeface="Calibri"/>
              <a:sym typeface="Calibri"/>
            </a:endParaRPr>
          </a:p>
        </p:txBody>
      </p:sp>
      <p:pic>
        <p:nvPicPr>
          <p:cNvPr id="144" name="Google Shape;144;p25"/>
          <p:cNvPicPr preferRelativeResize="0"/>
          <p:nvPr/>
        </p:nvPicPr>
        <p:blipFill rotWithShape="1">
          <a:blip r:embed="rId5">
            <a:alphaModFix/>
          </a:blip>
          <a:srcRect l="19035" t="16666" r="19202" b="12320"/>
          <a:stretch/>
        </p:blipFill>
        <p:spPr>
          <a:xfrm>
            <a:off x="220500" y="84763"/>
            <a:ext cx="498064" cy="572700"/>
          </a:xfrm>
          <a:prstGeom prst="rect">
            <a:avLst/>
          </a:prstGeom>
          <a:noFill/>
          <a:ln>
            <a:noFill/>
          </a:ln>
        </p:spPr>
      </p:pic>
      <p:pic>
        <p:nvPicPr>
          <p:cNvPr id="146" name="Google Shape;146;p25"/>
          <p:cNvPicPr preferRelativeResize="0"/>
          <p:nvPr/>
        </p:nvPicPr>
        <p:blipFill>
          <a:blip r:embed="rId6">
            <a:alphaModFix/>
          </a:blip>
          <a:stretch>
            <a:fillRect/>
          </a:stretch>
        </p:blipFill>
        <p:spPr>
          <a:xfrm>
            <a:off x="3442625" y="803325"/>
            <a:ext cx="2970350" cy="1670809"/>
          </a:xfrm>
          <a:prstGeom prst="rect">
            <a:avLst/>
          </a:prstGeom>
          <a:noFill/>
          <a:ln>
            <a:noFill/>
          </a:ln>
        </p:spPr>
      </p:pic>
      <p:pic>
        <p:nvPicPr>
          <p:cNvPr id="147" name="Google Shape;147;p25"/>
          <p:cNvPicPr preferRelativeResize="0"/>
          <p:nvPr/>
        </p:nvPicPr>
        <p:blipFill>
          <a:blip r:embed="rId7">
            <a:alphaModFix/>
          </a:blip>
          <a:stretch>
            <a:fillRect/>
          </a:stretch>
        </p:blipFill>
        <p:spPr>
          <a:xfrm>
            <a:off x="3442625" y="2716050"/>
            <a:ext cx="2970350" cy="1670825"/>
          </a:xfrm>
          <a:prstGeom prst="rect">
            <a:avLst/>
          </a:prstGeom>
          <a:noFill/>
          <a:ln>
            <a:noFill/>
          </a:ln>
        </p:spPr>
      </p:pic>
      <p:sp>
        <p:nvSpPr>
          <p:cNvPr id="148" name="Google Shape;148;p25"/>
          <p:cNvSpPr txBox="1">
            <a:spLocks noGrp="1"/>
          </p:cNvSpPr>
          <p:nvPr>
            <p:ph type="body" idx="1"/>
          </p:nvPr>
        </p:nvSpPr>
        <p:spPr>
          <a:xfrm>
            <a:off x="6508289" y="646113"/>
            <a:ext cx="2744700" cy="4207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s" sz="1250" dirty="0"/>
              <a:t>El Curso Curing the Future, impartido por la Escuela de Verano de Medicina de Oxford, te sumerge en el fascinante mundo de la medicina y las enfermedades, ampliando tus conocimientos previos y comprensión de la investigación médica y la práctica.</a:t>
            </a:r>
            <a:endParaRPr sz="1250" dirty="0"/>
          </a:p>
          <a:p>
            <a:pPr marL="0" lvl="0" indent="0" algn="l" rtl="0">
              <a:spcBef>
                <a:spcPts val="1200"/>
              </a:spcBef>
              <a:spcAft>
                <a:spcPts val="0"/>
              </a:spcAft>
              <a:buClr>
                <a:schemeClr val="dk1"/>
              </a:buClr>
              <a:buSzPts val="1100"/>
              <a:buFont typeface="Arial"/>
              <a:buNone/>
            </a:pPr>
            <a:r>
              <a:rPr lang="es" sz="1250" dirty="0"/>
              <a:t>Obtendrás una visión de lo que implica trabajar en la profesión médica, en nuestro campus de la Escuela de Verano de Oxford. Explora los campos de la biología, genética, neurociencia, genómica, medicina de emergencia y anatomía humana en un entorno completamente inmersivo.</a:t>
            </a:r>
            <a:endParaRPr sz="1250" dirty="0"/>
          </a:p>
          <a:p>
            <a:pPr marL="0" lvl="0" indent="0" algn="l" rtl="0">
              <a:lnSpc>
                <a:spcPct val="115000"/>
              </a:lnSpc>
              <a:spcBef>
                <a:spcPts val="1200"/>
              </a:spcBef>
              <a:spcAft>
                <a:spcPts val="1200"/>
              </a:spcAft>
              <a:buNone/>
            </a:pPr>
            <a:endParaRPr sz="1250" dirty="0"/>
          </a:p>
        </p:txBody>
      </p:sp>
      <p:pic>
        <p:nvPicPr>
          <p:cNvPr id="2" name="Google Shape;145;p25"/>
          <p:cNvPicPr preferRelativeResize="0"/>
          <p:nvPr/>
        </p:nvPicPr>
        <p:blipFill rotWithShape="1">
          <a:blip r:embed="rId8">
            <a:alphaModFix/>
          </a:blip>
          <a:srcRect/>
          <a:stretch/>
        </p:blipFill>
        <p:spPr>
          <a:xfrm>
            <a:off x="8419485" y="99834"/>
            <a:ext cx="567940" cy="5727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p26"/>
          <p:cNvSpPr txBox="1">
            <a:spLocks noGrp="1"/>
          </p:cNvSpPr>
          <p:nvPr>
            <p:ph type="title"/>
          </p:nvPr>
        </p:nvSpPr>
        <p:spPr>
          <a:xfrm>
            <a:off x="783771" y="160925"/>
            <a:ext cx="67881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s" sz="2400" b="1" dirty="0">
                <a:solidFill>
                  <a:schemeClr val="accent1"/>
                </a:solidFill>
                <a:latin typeface="Algerian" panose="04020705040A02060702" pitchFamily="82" charset="0"/>
                <a:ea typeface="Comfortaa"/>
                <a:cs typeface="Comfortaa"/>
                <a:sym typeface="Comfortaa"/>
              </a:rPr>
              <a:t>Law &amp; Politics Summer School</a:t>
            </a:r>
            <a:endParaRPr sz="2400" b="1" dirty="0">
              <a:solidFill>
                <a:schemeClr val="accent1"/>
              </a:solidFill>
              <a:latin typeface="Algerian" panose="04020705040A02060702" pitchFamily="82" charset="0"/>
              <a:ea typeface="Comfortaa"/>
              <a:cs typeface="Comfortaa"/>
              <a:sym typeface="Comfortaa"/>
            </a:endParaRPr>
          </a:p>
        </p:txBody>
      </p:sp>
      <p:sp>
        <p:nvSpPr>
          <p:cNvPr id="154" name="Google Shape;154;p26"/>
          <p:cNvSpPr txBox="1"/>
          <p:nvPr/>
        </p:nvSpPr>
        <p:spPr>
          <a:xfrm>
            <a:off x="-145800" y="4786200"/>
            <a:ext cx="9435600" cy="357300"/>
          </a:xfrm>
          <a:prstGeom prst="rect">
            <a:avLst/>
          </a:prstGeom>
          <a:solidFill>
            <a:srgbClr val="FF99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s" sz="1800" b="1">
                <a:solidFill>
                  <a:srgbClr val="FFFFFF"/>
                </a:solidFill>
                <a:latin typeface="Calibri"/>
                <a:ea typeface="Calibri"/>
                <a:cs typeface="Calibri"/>
                <a:sym typeface="Calibri"/>
              </a:rPr>
              <a:t>www.studentspartners.com</a:t>
            </a:r>
            <a:endParaRPr sz="1800" b="1">
              <a:solidFill>
                <a:srgbClr val="FFFFFF"/>
              </a:solidFill>
              <a:latin typeface="Calibri"/>
              <a:ea typeface="Calibri"/>
              <a:cs typeface="Calibri"/>
              <a:sym typeface="Calibri"/>
            </a:endParaRPr>
          </a:p>
        </p:txBody>
      </p:sp>
      <p:pic>
        <p:nvPicPr>
          <p:cNvPr id="156" name="Google Shape;156;p26"/>
          <p:cNvPicPr preferRelativeResize="0"/>
          <p:nvPr/>
        </p:nvPicPr>
        <p:blipFill rotWithShape="1">
          <a:blip r:embed="rId3">
            <a:alphaModFix/>
          </a:blip>
          <a:srcRect/>
          <a:stretch/>
        </p:blipFill>
        <p:spPr>
          <a:xfrm>
            <a:off x="8461635" y="0"/>
            <a:ext cx="567940" cy="572700"/>
          </a:xfrm>
          <a:prstGeom prst="rect">
            <a:avLst/>
          </a:prstGeom>
          <a:noFill/>
          <a:ln>
            <a:noFill/>
          </a:ln>
        </p:spPr>
      </p:pic>
      <p:sp>
        <p:nvSpPr>
          <p:cNvPr id="157" name="Google Shape;157;p26"/>
          <p:cNvSpPr txBox="1">
            <a:spLocks noGrp="1"/>
          </p:cNvSpPr>
          <p:nvPr>
            <p:ph type="body" idx="1"/>
          </p:nvPr>
        </p:nvSpPr>
        <p:spPr>
          <a:xfrm>
            <a:off x="5960575" y="334075"/>
            <a:ext cx="3069000" cy="4207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1200"/>
              </a:spcAft>
              <a:buNone/>
            </a:pPr>
            <a:r>
              <a:rPr lang="es" sz="1250"/>
              <a:t>En este programa, explorarás la relación entre la ley y la política, dando el primer paso hacia una carrera legal. Se enfoca en temas emergentes en estos campos, promoviendo discusiones a través de estudios de casos legales y sus implicaciones éticas, abordando desde derechos humanos hasta globalización y terrorismo. Abarca aspectos de Derecho Penal y Civil, junto con Derecho Comercial, de Contratos, Ética y Derechos Humanos. Se desarrollan habilidades críticas como el habla en público, pensamiento crítico y análisis, con oportunidades de establecer contactos con estudiantes y expertos. Se incluye una simulación de juicio para demostrar habilidades prácticas.</a:t>
            </a:r>
            <a:endParaRPr sz="1250"/>
          </a:p>
        </p:txBody>
      </p:sp>
      <p:pic>
        <p:nvPicPr>
          <p:cNvPr id="158" name="Google Shape;158;p26"/>
          <p:cNvPicPr preferRelativeResize="0"/>
          <p:nvPr/>
        </p:nvPicPr>
        <p:blipFill rotWithShape="1">
          <a:blip r:embed="rId4">
            <a:alphaModFix/>
          </a:blip>
          <a:srcRect t="10500" r="2959" b="10127"/>
          <a:stretch/>
        </p:blipFill>
        <p:spPr>
          <a:xfrm>
            <a:off x="126225" y="868275"/>
            <a:ext cx="2688052" cy="1374125"/>
          </a:xfrm>
          <a:prstGeom prst="rect">
            <a:avLst/>
          </a:prstGeom>
          <a:noFill/>
          <a:ln>
            <a:noFill/>
          </a:ln>
        </p:spPr>
      </p:pic>
      <p:pic>
        <p:nvPicPr>
          <p:cNvPr id="159" name="Google Shape;159;p26"/>
          <p:cNvPicPr preferRelativeResize="0"/>
          <p:nvPr/>
        </p:nvPicPr>
        <p:blipFill rotWithShape="1">
          <a:blip r:embed="rId5">
            <a:alphaModFix/>
          </a:blip>
          <a:srcRect l="4025" t="9408" r="3655" b="10521"/>
          <a:stretch/>
        </p:blipFill>
        <p:spPr>
          <a:xfrm>
            <a:off x="3119925" y="946863"/>
            <a:ext cx="2534992" cy="1374125"/>
          </a:xfrm>
          <a:prstGeom prst="rect">
            <a:avLst/>
          </a:prstGeom>
          <a:noFill/>
          <a:ln>
            <a:noFill/>
          </a:ln>
        </p:spPr>
      </p:pic>
      <p:pic>
        <p:nvPicPr>
          <p:cNvPr id="160" name="Google Shape;160;p26"/>
          <p:cNvPicPr preferRelativeResize="0"/>
          <p:nvPr/>
        </p:nvPicPr>
        <p:blipFill>
          <a:blip r:embed="rId6">
            <a:alphaModFix/>
          </a:blip>
          <a:stretch>
            <a:fillRect/>
          </a:stretch>
        </p:blipFill>
        <p:spPr>
          <a:xfrm>
            <a:off x="126225" y="2543676"/>
            <a:ext cx="2688049" cy="1420548"/>
          </a:xfrm>
          <a:prstGeom prst="rect">
            <a:avLst/>
          </a:prstGeom>
          <a:noFill/>
          <a:ln>
            <a:noFill/>
          </a:ln>
        </p:spPr>
      </p:pic>
      <p:pic>
        <p:nvPicPr>
          <p:cNvPr id="161" name="Google Shape;161;p26"/>
          <p:cNvPicPr preferRelativeResize="0"/>
          <p:nvPr/>
        </p:nvPicPr>
        <p:blipFill>
          <a:blip r:embed="rId7">
            <a:alphaModFix/>
          </a:blip>
          <a:stretch>
            <a:fillRect/>
          </a:stretch>
        </p:blipFill>
        <p:spPr>
          <a:xfrm>
            <a:off x="3043400" y="2554025"/>
            <a:ext cx="2688050" cy="1399851"/>
          </a:xfrm>
          <a:prstGeom prst="rect">
            <a:avLst/>
          </a:prstGeom>
          <a:noFill/>
          <a:ln>
            <a:noFill/>
          </a:ln>
        </p:spPr>
      </p:pic>
      <p:pic>
        <p:nvPicPr>
          <p:cNvPr id="2" name="Google Shape;155;p26"/>
          <p:cNvPicPr preferRelativeResize="0"/>
          <p:nvPr/>
        </p:nvPicPr>
        <p:blipFill rotWithShape="1">
          <a:blip r:embed="rId8">
            <a:alphaModFix/>
          </a:blip>
          <a:srcRect l="19035" t="16666" r="19202" b="12320"/>
          <a:stretch/>
        </p:blipFill>
        <p:spPr>
          <a:xfrm>
            <a:off x="132878" y="-5701"/>
            <a:ext cx="498064" cy="5727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Google Shape;166;p27"/>
          <p:cNvSpPr txBox="1">
            <a:spLocks noGrp="1"/>
          </p:cNvSpPr>
          <p:nvPr>
            <p:ph type="title"/>
          </p:nvPr>
        </p:nvSpPr>
        <p:spPr>
          <a:xfrm>
            <a:off x="574264" y="141125"/>
            <a:ext cx="6290036"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s" sz="2000" b="1" dirty="0">
                <a:solidFill>
                  <a:schemeClr val="accent1"/>
                </a:solidFill>
                <a:latin typeface="Algerian" panose="04020705040A02060702" pitchFamily="82" charset="0"/>
                <a:ea typeface="Comfortaa"/>
                <a:cs typeface="Comfortaa"/>
                <a:sym typeface="Comfortaa"/>
              </a:rPr>
              <a:t>Law &amp; Trial Advocacy Academy</a:t>
            </a:r>
            <a:endParaRPr sz="2000" b="1" dirty="0">
              <a:solidFill>
                <a:schemeClr val="accent1"/>
              </a:solidFill>
              <a:latin typeface="Algerian" panose="04020705040A02060702" pitchFamily="82" charset="0"/>
              <a:ea typeface="Comfortaa"/>
              <a:cs typeface="Comfortaa"/>
              <a:sym typeface="Comfortaa"/>
            </a:endParaRPr>
          </a:p>
        </p:txBody>
      </p:sp>
      <p:sp>
        <p:nvSpPr>
          <p:cNvPr id="167" name="Google Shape;167;p27"/>
          <p:cNvSpPr txBox="1"/>
          <p:nvPr/>
        </p:nvSpPr>
        <p:spPr>
          <a:xfrm>
            <a:off x="-145800" y="4786200"/>
            <a:ext cx="9435600" cy="357300"/>
          </a:xfrm>
          <a:prstGeom prst="rect">
            <a:avLst/>
          </a:prstGeom>
          <a:solidFill>
            <a:srgbClr val="FF99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s" sz="1800" b="1">
                <a:solidFill>
                  <a:srgbClr val="FFFFFF"/>
                </a:solidFill>
                <a:latin typeface="Calibri"/>
                <a:ea typeface="Calibri"/>
                <a:cs typeface="Calibri"/>
                <a:sym typeface="Calibri"/>
              </a:rPr>
              <a:t>www.studentspartners.com</a:t>
            </a:r>
            <a:endParaRPr sz="1800" b="1">
              <a:solidFill>
                <a:srgbClr val="FFFFFF"/>
              </a:solidFill>
              <a:latin typeface="Calibri"/>
              <a:ea typeface="Calibri"/>
              <a:cs typeface="Calibri"/>
              <a:sym typeface="Calibri"/>
            </a:endParaRPr>
          </a:p>
        </p:txBody>
      </p:sp>
      <p:pic>
        <p:nvPicPr>
          <p:cNvPr id="169" name="Google Shape;169;p27"/>
          <p:cNvPicPr preferRelativeResize="0"/>
          <p:nvPr/>
        </p:nvPicPr>
        <p:blipFill rotWithShape="1">
          <a:blip r:embed="rId3">
            <a:alphaModFix/>
          </a:blip>
          <a:srcRect/>
          <a:stretch/>
        </p:blipFill>
        <p:spPr>
          <a:xfrm>
            <a:off x="8296136" y="133747"/>
            <a:ext cx="567940" cy="572700"/>
          </a:xfrm>
          <a:prstGeom prst="rect">
            <a:avLst/>
          </a:prstGeom>
          <a:noFill/>
          <a:ln>
            <a:noFill/>
          </a:ln>
        </p:spPr>
      </p:pic>
      <p:sp>
        <p:nvSpPr>
          <p:cNvPr id="170" name="Google Shape;170;p27"/>
          <p:cNvSpPr txBox="1">
            <a:spLocks noGrp="1"/>
          </p:cNvSpPr>
          <p:nvPr>
            <p:ph type="body" idx="1"/>
          </p:nvPr>
        </p:nvSpPr>
        <p:spPr>
          <a:xfrm>
            <a:off x="247050" y="713825"/>
            <a:ext cx="4808700" cy="4207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50"/>
          </a:p>
          <a:p>
            <a:pPr marL="0" lvl="0" indent="0" algn="l" rtl="0">
              <a:spcBef>
                <a:spcPts val="1200"/>
              </a:spcBef>
              <a:spcAft>
                <a:spcPts val="0"/>
              </a:spcAft>
              <a:buClr>
                <a:schemeClr val="dk1"/>
              </a:buClr>
              <a:buSzPts val="1100"/>
              <a:buFont typeface="Arial"/>
              <a:buNone/>
            </a:pPr>
            <a:r>
              <a:rPr lang="es" sz="1350"/>
              <a:t>La Academia de Derecho y Defensa en Juicio de Oxford Royale, ubicada en la Universidad de Yale, ofrece una sólida introducción teórica y práctica al derecho. A través de estudios de casos y una simulación de juicio, desarrollarás habilidades lógicas y argumentativas para presentar y ganar casos. Explorarás áreas como Derecho Penal, Civil, Comercial, Contratos, Ética y Derechos Humanos, mientras te familiarizas con el proceso legal, incluyendo evidencia, preparación de casos, argumentación oral y preparación de testigos. Mejorarás tu pensamiento crítico, comunicación y habilidades retóricas al participar en la simulación de juicio.</a:t>
            </a:r>
            <a:endParaRPr sz="1350"/>
          </a:p>
          <a:p>
            <a:pPr marL="0" lvl="0" indent="0" algn="l" rtl="0">
              <a:lnSpc>
                <a:spcPct val="115000"/>
              </a:lnSpc>
              <a:spcBef>
                <a:spcPts val="1200"/>
              </a:spcBef>
              <a:spcAft>
                <a:spcPts val="1200"/>
              </a:spcAft>
              <a:buNone/>
            </a:pPr>
            <a:endParaRPr sz="1250"/>
          </a:p>
        </p:txBody>
      </p:sp>
      <p:pic>
        <p:nvPicPr>
          <p:cNvPr id="171" name="Google Shape;171;p27"/>
          <p:cNvPicPr preferRelativeResize="0"/>
          <p:nvPr/>
        </p:nvPicPr>
        <p:blipFill>
          <a:blip r:embed="rId4">
            <a:alphaModFix/>
          </a:blip>
          <a:stretch>
            <a:fillRect/>
          </a:stretch>
        </p:blipFill>
        <p:spPr>
          <a:xfrm>
            <a:off x="5208150" y="866225"/>
            <a:ext cx="3783449" cy="3473847"/>
          </a:xfrm>
          <a:prstGeom prst="rect">
            <a:avLst/>
          </a:prstGeom>
          <a:noFill/>
          <a:ln>
            <a:noFill/>
          </a:ln>
        </p:spPr>
      </p:pic>
      <p:pic>
        <p:nvPicPr>
          <p:cNvPr id="2" name="Google Shape;168;p27"/>
          <p:cNvPicPr preferRelativeResize="0"/>
          <p:nvPr/>
        </p:nvPicPr>
        <p:blipFill rotWithShape="1">
          <a:blip r:embed="rId5">
            <a:alphaModFix/>
          </a:blip>
          <a:srcRect l="19035" t="16666" r="19202" b="12320"/>
          <a:stretch/>
        </p:blipFill>
        <p:spPr>
          <a:xfrm>
            <a:off x="94650" y="133747"/>
            <a:ext cx="498064" cy="5727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p28"/>
          <p:cNvSpPr txBox="1">
            <a:spLocks noGrp="1"/>
          </p:cNvSpPr>
          <p:nvPr>
            <p:ph type="title"/>
          </p:nvPr>
        </p:nvSpPr>
        <p:spPr>
          <a:xfrm>
            <a:off x="1028699" y="80913"/>
            <a:ext cx="6183943"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ct val="39285"/>
              <a:buFont typeface="Arial"/>
              <a:buNone/>
            </a:pPr>
            <a:r>
              <a:rPr lang="es" sz="2000" b="1" dirty="0">
                <a:solidFill>
                  <a:schemeClr val="accent1"/>
                </a:solidFill>
                <a:latin typeface="Algerian" panose="04020705040A02060702" pitchFamily="82" charset="0"/>
                <a:ea typeface="Comfortaa"/>
                <a:cs typeface="Comfortaa"/>
                <a:sym typeface="Comfortaa"/>
              </a:rPr>
              <a:t>Inventing the Future: Business, </a:t>
            </a:r>
            <a:br>
              <a:rPr lang="es" sz="2000" b="1" dirty="0">
                <a:solidFill>
                  <a:schemeClr val="accent1"/>
                </a:solidFill>
                <a:latin typeface="Algerian" panose="04020705040A02060702" pitchFamily="82" charset="0"/>
                <a:ea typeface="Comfortaa"/>
                <a:cs typeface="Comfortaa"/>
                <a:sym typeface="Comfortaa"/>
              </a:rPr>
            </a:br>
            <a:r>
              <a:rPr lang="es" sz="2000" b="1" dirty="0">
                <a:solidFill>
                  <a:schemeClr val="accent1"/>
                </a:solidFill>
                <a:latin typeface="Algerian" panose="04020705040A02060702" pitchFamily="82" charset="0"/>
                <a:ea typeface="Comfortaa"/>
                <a:cs typeface="Comfortaa"/>
                <a:sym typeface="Comfortaa"/>
              </a:rPr>
              <a:t>Innovation &amp; Entrepreneurship</a:t>
            </a:r>
            <a:endParaRPr sz="2000" b="1" dirty="0">
              <a:solidFill>
                <a:schemeClr val="accent1"/>
              </a:solidFill>
              <a:latin typeface="Algerian" panose="04020705040A02060702" pitchFamily="82" charset="0"/>
              <a:ea typeface="Comfortaa"/>
              <a:cs typeface="Comfortaa"/>
              <a:sym typeface="Comfortaa"/>
            </a:endParaRPr>
          </a:p>
        </p:txBody>
      </p:sp>
      <p:sp>
        <p:nvSpPr>
          <p:cNvPr id="177" name="Google Shape;177;p28"/>
          <p:cNvSpPr txBox="1"/>
          <p:nvPr/>
        </p:nvSpPr>
        <p:spPr>
          <a:xfrm>
            <a:off x="-145800" y="4786200"/>
            <a:ext cx="9435600" cy="357300"/>
          </a:xfrm>
          <a:prstGeom prst="rect">
            <a:avLst/>
          </a:prstGeom>
          <a:solidFill>
            <a:srgbClr val="FF99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s" sz="1800" b="1">
                <a:solidFill>
                  <a:srgbClr val="FFFFFF"/>
                </a:solidFill>
                <a:latin typeface="Calibri"/>
                <a:ea typeface="Calibri"/>
                <a:cs typeface="Calibri"/>
                <a:sym typeface="Calibri"/>
              </a:rPr>
              <a:t>www.studentspartners.com</a:t>
            </a:r>
            <a:endParaRPr sz="1800" b="1">
              <a:solidFill>
                <a:srgbClr val="FFFFFF"/>
              </a:solidFill>
              <a:latin typeface="Calibri"/>
              <a:ea typeface="Calibri"/>
              <a:cs typeface="Calibri"/>
              <a:sym typeface="Calibri"/>
            </a:endParaRPr>
          </a:p>
        </p:txBody>
      </p:sp>
      <p:pic>
        <p:nvPicPr>
          <p:cNvPr id="179" name="Google Shape;179;p28"/>
          <p:cNvPicPr preferRelativeResize="0"/>
          <p:nvPr/>
        </p:nvPicPr>
        <p:blipFill rotWithShape="1">
          <a:blip r:embed="rId3">
            <a:alphaModFix/>
          </a:blip>
          <a:srcRect/>
          <a:stretch/>
        </p:blipFill>
        <p:spPr>
          <a:xfrm>
            <a:off x="8312800" y="175900"/>
            <a:ext cx="567940" cy="572700"/>
          </a:xfrm>
          <a:prstGeom prst="rect">
            <a:avLst/>
          </a:prstGeom>
          <a:noFill/>
          <a:ln>
            <a:noFill/>
          </a:ln>
        </p:spPr>
      </p:pic>
      <p:sp>
        <p:nvSpPr>
          <p:cNvPr id="180" name="Google Shape;180;p28"/>
          <p:cNvSpPr txBox="1">
            <a:spLocks noGrp="1"/>
          </p:cNvSpPr>
          <p:nvPr>
            <p:ph type="body" idx="1"/>
          </p:nvPr>
        </p:nvSpPr>
        <p:spPr>
          <a:xfrm>
            <a:off x="5943600" y="935775"/>
            <a:ext cx="3098400" cy="4207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1200"/>
              </a:spcAft>
              <a:buNone/>
            </a:pPr>
            <a:r>
              <a:rPr lang="es" sz="1250"/>
              <a:t>Nuestra Escuela de Verano de Negocios en Oxford te preparará para ser parte de la próxima generación de innovadores. Con la guía de profesores con experiencia empresarial, aprenderás a desarrollar y expandir ideas de negocio. Explorarás los principios de gestión empresarial, el proceso de innovación y la mentalidad emprendedora. También participarás en un desafío de innovación para lanzar una nueva idea de negocio con compañeros internacionales.</a:t>
            </a:r>
            <a:endParaRPr sz="1250"/>
          </a:p>
        </p:txBody>
      </p:sp>
      <p:pic>
        <p:nvPicPr>
          <p:cNvPr id="181" name="Google Shape;181;p28"/>
          <p:cNvPicPr preferRelativeResize="0"/>
          <p:nvPr/>
        </p:nvPicPr>
        <p:blipFill>
          <a:blip r:embed="rId4">
            <a:alphaModFix/>
          </a:blip>
          <a:stretch>
            <a:fillRect/>
          </a:stretch>
        </p:blipFill>
        <p:spPr>
          <a:xfrm>
            <a:off x="236850" y="1054650"/>
            <a:ext cx="2744701" cy="1296646"/>
          </a:xfrm>
          <a:prstGeom prst="rect">
            <a:avLst/>
          </a:prstGeom>
          <a:noFill/>
          <a:ln>
            <a:noFill/>
          </a:ln>
        </p:spPr>
      </p:pic>
      <p:pic>
        <p:nvPicPr>
          <p:cNvPr id="182" name="Google Shape;182;p28"/>
          <p:cNvPicPr preferRelativeResize="0"/>
          <p:nvPr/>
        </p:nvPicPr>
        <p:blipFill>
          <a:blip r:embed="rId5">
            <a:alphaModFix/>
          </a:blip>
          <a:stretch>
            <a:fillRect/>
          </a:stretch>
        </p:blipFill>
        <p:spPr>
          <a:xfrm>
            <a:off x="3105850" y="1054650"/>
            <a:ext cx="2750277" cy="1296651"/>
          </a:xfrm>
          <a:prstGeom prst="rect">
            <a:avLst/>
          </a:prstGeom>
          <a:noFill/>
          <a:ln>
            <a:noFill/>
          </a:ln>
        </p:spPr>
      </p:pic>
      <p:pic>
        <p:nvPicPr>
          <p:cNvPr id="183" name="Google Shape;183;p28"/>
          <p:cNvPicPr preferRelativeResize="0"/>
          <p:nvPr/>
        </p:nvPicPr>
        <p:blipFill>
          <a:blip r:embed="rId6">
            <a:alphaModFix/>
          </a:blip>
          <a:stretch>
            <a:fillRect/>
          </a:stretch>
        </p:blipFill>
        <p:spPr>
          <a:xfrm>
            <a:off x="234075" y="2571751"/>
            <a:ext cx="2750274" cy="1306340"/>
          </a:xfrm>
          <a:prstGeom prst="rect">
            <a:avLst/>
          </a:prstGeom>
          <a:noFill/>
          <a:ln>
            <a:noFill/>
          </a:ln>
        </p:spPr>
      </p:pic>
      <p:pic>
        <p:nvPicPr>
          <p:cNvPr id="184" name="Google Shape;184;p28"/>
          <p:cNvPicPr preferRelativeResize="0"/>
          <p:nvPr/>
        </p:nvPicPr>
        <p:blipFill>
          <a:blip r:embed="rId7">
            <a:alphaModFix/>
          </a:blip>
          <a:stretch>
            <a:fillRect/>
          </a:stretch>
        </p:blipFill>
        <p:spPr>
          <a:xfrm>
            <a:off x="3108625" y="2578825"/>
            <a:ext cx="2744701" cy="1292205"/>
          </a:xfrm>
          <a:prstGeom prst="rect">
            <a:avLst/>
          </a:prstGeom>
          <a:noFill/>
          <a:ln>
            <a:noFill/>
          </a:ln>
        </p:spPr>
      </p:pic>
      <p:pic>
        <p:nvPicPr>
          <p:cNvPr id="2" name="Google Shape;178;p28"/>
          <p:cNvPicPr preferRelativeResize="0"/>
          <p:nvPr/>
        </p:nvPicPr>
        <p:blipFill rotWithShape="1">
          <a:blip r:embed="rId8">
            <a:alphaModFix/>
          </a:blip>
          <a:srcRect l="19035" t="16666" r="19202" b="12320"/>
          <a:stretch/>
        </p:blipFill>
        <p:spPr>
          <a:xfrm>
            <a:off x="149678" y="73839"/>
            <a:ext cx="498064" cy="5727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Google Shape;189;p29"/>
          <p:cNvSpPr txBox="1">
            <a:spLocks noGrp="1"/>
          </p:cNvSpPr>
          <p:nvPr>
            <p:ph type="title"/>
          </p:nvPr>
        </p:nvSpPr>
        <p:spPr>
          <a:xfrm>
            <a:off x="432707" y="149375"/>
            <a:ext cx="6519268"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s" b="1" dirty="0">
                <a:solidFill>
                  <a:schemeClr val="accent1"/>
                </a:solidFill>
                <a:latin typeface="Algerian" panose="04020705040A02060702" pitchFamily="82" charset="0"/>
                <a:ea typeface="Comfortaa"/>
                <a:cs typeface="Comfortaa"/>
                <a:sym typeface="Comfortaa"/>
              </a:rPr>
              <a:t>Architecture &amp; Design</a:t>
            </a:r>
            <a:endParaRPr b="1" dirty="0">
              <a:solidFill>
                <a:schemeClr val="accent1"/>
              </a:solidFill>
              <a:latin typeface="Algerian" panose="04020705040A02060702" pitchFamily="82" charset="0"/>
              <a:ea typeface="Comfortaa"/>
              <a:cs typeface="Comfortaa"/>
              <a:sym typeface="Comfortaa"/>
            </a:endParaRPr>
          </a:p>
        </p:txBody>
      </p:sp>
      <p:sp>
        <p:nvSpPr>
          <p:cNvPr id="190" name="Google Shape;190;p29"/>
          <p:cNvSpPr txBox="1"/>
          <p:nvPr/>
        </p:nvSpPr>
        <p:spPr>
          <a:xfrm>
            <a:off x="-145800" y="4786200"/>
            <a:ext cx="9435600" cy="357300"/>
          </a:xfrm>
          <a:prstGeom prst="rect">
            <a:avLst/>
          </a:prstGeom>
          <a:solidFill>
            <a:srgbClr val="FF99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s" sz="1800" b="1">
                <a:solidFill>
                  <a:srgbClr val="FFFFFF"/>
                </a:solidFill>
                <a:latin typeface="Calibri"/>
                <a:ea typeface="Calibri"/>
                <a:cs typeface="Calibri"/>
                <a:sym typeface="Calibri"/>
              </a:rPr>
              <a:t>www.studentspartners.com</a:t>
            </a:r>
            <a:endParaRPr sz="1800" b="1">
              <a:solidFill>
                <a:srgbClr val="FFFFFF"/>
              </a:solidFill>
              <a:latin typeface="Calibri"/>
              <a:ea typeface="Calibri"/>
              <a:cs typeface="Calibri"/>
              <a:sym typeface="Calibri"/>
            </a:endParaRPr>
          </a:p>
        </p:txBody>
      </p:sp>
      <p:pic>
        <p:nvPicPr>
          <p:cNvPr id="191" name="Google Shape;191;p29"/>
          <p:cNvPicPr preferRelativeResize="0"/>
          <p:nvPr/>
        </p:nvPicPr>
        <p:blipFill rotWithShape="1">
          <a:blip r:embed="rId3">
            <a:alphaModFix/>
          </a:blip>
          <a:srcRect l="19035" t="16666" r="19202" b="12320"/>
          <a:stretch/>
        </p:blipFill>
        <p:spPr>
          <a:xfrm>
            <a:off x="0" y="100453"/>
            <a:ext cx="498064" cy="572700"/>
          </a:xfrm>
          <a:prstGeom prst="rect">
            <a:avLst/>
          </a:prstGeom>
          <a:noFill/>
          <a:ln>
            <a:noFill/>
          </a:ln>
        </p:spPr>
      </p:pic>
      <p:pic>
        <p:nvPicPr>
          <p:cNvPr id="192" name="Google Shape;192;p29"/>
          <p:cNvPicPr preferRelativeResize="0"/>
          <p:nvPr/>
        </p:nvPicPr>
        <p:blipFill rotWithShape="1">
          <a:blip r:embed="rId4">
            <a:alphaModFix/>
          </a:blip>
          <a:srcRect/>
          <a:stretch/>
        </p:blipFill>
        <p:spPr>
          <a:xfrm>
            <a:off x="8312800" y="100453"/>
            <a:ext cx="567940" cy="572700"/>
          </a:xfrm>
          <a:prstGeom prst="rect">
            <a:avLst/>
          </a:prstGeom>
          <a:noFill/>
          <a:ln>
            <a:noFill/>
          </a:ln>
        </p:spPr>
      </p:pic>
      <p:sp>
        <p:nvSpPr>
          <p:cNvPr id="193" name="Google Shape;193;p29"/>
          <p:cNvSpPr txBox="1">
            <a:spLocks noGrp="1"/>
          </p:cNvSpPr>
          <p:nvPr>
            <p:ph type="body" idx="1"/>
          </p:nvPr>
        </p:nvSpPr>
        <p:spPr>
          <a:xfrm>
            <a:off x="5987441" y="1237115"/>
            <a:ext cx="3098400" cy="4207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s" sz="1250" dirty="0"/>
              <a:t>Sumérgete en la rica escena artística y arquitectónica de Oxford para dar vida a tus ideas de diseño arquitectónico. Aprenderás los principios esenciales de la arquitectura y participarás en el desafío de diseño "Ciudad del Futuro" para proponer soluciones para el año 2050. Explora la evolución del arte y la arquitectura en Europa y construye tu portafolio profesional mediante dibujos y modelos arquitectónicos.</a:t>
            </a:r>
            <a:endParaRPr sz="1250" dirty="0"/>
          </a:p>
          <a:p>
            <a:pPr marL="0" lvl="0" indent="0" algn="l" rtl="0">
              <a:spcBef>
                <a:spcPts val="1200"/>
              </a:spcBef>
              <a:spcAft>
                <a:spcPts val="0"/>
              </a:spcAft>
              <a:buClr>
                <a:schemeClr val="dk1"/>
              </a:buClr>
              <a:buSzPts val="1100"/>
              <a:buFont typeface="Arial"/>
              <a:buNone/>
            </a:pPr>
            <a:endParaRPr sz="1250" dirty="0"/>
          </a:p>
          <a:p>
            <a:pPr marL="0" lvl="0" indent="0" algn="l" rtl="0">
              <a:spcBef>
                <a:spcPts val="1200"/>
              </a:spcBef>
              <a:spcAft>
                <a:spcPts val="0"/>
              </a:spcAft>
              <a:buClr>
                <a:schemeClr val="dk1"/>
              </a:buClr>
              <a:buSzPts val="1100"/>
              <a:buFont typeface="Arial"/>
              <a:buNone/>
            </a:pPr>
            <a:endParaRPr sz="1250" dirty="0"/>
          </a:p>
          <a:p>
            <a:pPr marL="0" lvl="0" indent="0" algn="l" rtl="0">
              <a:spcBef>
                <a:spcPts val="1200"/>
              </a:spcBef>
              <a:spcAft>
                <a:spcPts val="0"/>
              </a:spcAft>
              <a:buClr>
                <a:schemeClr val="dk1"/>
              </a:buClr>
              <a:buSzPts val="1100"/>
              <a:buFont typeface="Arial"/>
              <a:buNone/>
            </a:pPr>
            <a:endParaRPr sz="1250" dirty="0"/>
          </a:p>
          <a:p>
            <a:pPr marL="0" lvl="0" indent="0" algn="l" rtl="0">
              <a:spcBef>
                <a:spcPts val="1200"/>
              </a:spcBef>
              <a:spcAft>
                <a:spcPts val="0"/>
              </a:spcAft>
              <a:buClr>
                <a:schemeClr val="dk1"/>
              </a:buClr>
              <a:buSzPts val="1100"/>
              <a:buFont typeface="Arial"/>
              <a:buNone/>
            </a:pPr>
            <a:endParaRPr sz="1250" dirty="0"/>
          </a:p>
          <a:p>
            <a:pPr marL="0" lvl="0" indent="0" algn="l" rtl="0">
              <a:spcBef>
                <a:spcPts val="1200"/>
              </a:spcBef>
              <a:spcAft>
                <a:spcPts val="0"/>
              </a:spcAft>
              <a:buClr>
                <a:schemeClr val="dk1"/>
              </a:buClr>
              <a:buSzPts val="1100"/>
              <a:buFont typeface="Arial"/>
              <a:buNone/>
            </a:pPr>
            <a:endParaRPr sz="1250" dirty="0"/>
          </a:p>
          <a:p>
            <a:pPr marL="0" lvl="0" indent="0" algn="l" rtl="0">
              <a:lnSpc>
                <a:spcPct val="115000"/>
              </a:lnSpc>
              <a:spcBef>
                <a:spcPts val="1200"/>
              </a:spcBef>
              <a:spcAft>
                <a:spcPts val="1200"/>
              </a:spcAft>
              <a:buNone/>
            </a:pPr>
            <a:endParaRPr sz="1250" dirty="0"/>
          </a:p>
        </p:txBody>
      </p:sp>
      <p:pic>
        <p:nvPicPr>
          <p:cNvPr id="194" name="Google Shape;194;p29"/>
          <p:cNvPicPr preferRelativeResize="0"/>
          <p:nvPr/>
        </p:nvPicPr>
        <p:blipFill>
          <a:blip r:embed="rId5">
            <a:alphaModFix/>
          </a:blip>
          <a:stretch>
            <a:fillRect/>
          </a:stretch>
        </p:blipFill>
        <p:spPr>
          <a:xfrm>
            <a:off x="89100" y="1092500"/>
            <a:ext cx="2775976" cy="1287576"/>
          </a:xfrm>
          <a:prstGeom prst="rect">
            <a:avLst/>
          </a:prstGeom>
          <a:noFill/>
          <a:ln>
            <a:noFill/>
          </a:ln>
        </p:spPr>
      </p:pic>
      <p:pic>
        <p:nvPicPr>
          <p:cNvPr id="195" name="Google Shape;195;p29"/>
          <p:cNvPicPr preferRelativeResize="0"/>
          <p:nvPr/>
        </p:nvPicPr>
        <p:blipFill>
          <a:blip r:embed="rId6">
            <a:alphaModFix/>
          </a:blip>
          <a:stretch>
            <a:fillRect/>
          </a:stretch>
        </p:blipFill>
        <p:spPr>
          <a:xfrm>
            <a:off x="3022795" y="1099150"/>
            <a:ext cx="2775976" cy="1274283"/>
          </a:xfrm>
          <a:prstGeom prst="rect">
            <a:avLst/>
          </a:prstGeom>
          <a:noFill/>
          <a:ln>
            <a:noFill/>
          </a:ln>
        </p:spPr>
      </p:pic>
      <p:pic>
        <p:nvPicPr>
          <p:cNvPr id="196" name="Google Shape;196;p29"/>
          <p:cNvPicPr preferRelativeResize="0"/>
          <p:nvPr/>
        </p:nvPicPr>
        <p:blipFill>
          <a:blip r:embed="rId7">
            <a:alphaModFix/>
          </a:blip>
          <a:stretch>
            <a:fillRect/>
          </a:stretch>
        </p:blipFill>
        <p:spPr>
          <a:xfrm>
            <a:off x="89095" y="2529150"/>
            <a:ext cx="2775975" cy="1265003"/>
          </a:xfrm>
          <a:prstGeom prst="rect">
            <a:avLst/>
          </a:prstGeom>
          <a:noFill/>
          <a:ln>
            <a:noFill/>
          </a:ln>
        </p:spPr>
      </p:pic>
      <p:pic>
        <p:nvPicPr>
          <p:cNvPr id="197" name="Google Shape;197;p29"/>
          <p:cNvPicPr preferRelativeResize="0"/>
          <p:nvPr/>
        </p:nvPicPr>
        <p:blipFill>
          <a:blip r:embed="rId8">
            <a:alphaModFix/>
          </a:blip>
          <a:stretch>
            <a:fillRect/>
          </a:stretch>
        </p:blipFill>
        <p:spPr>
          <a:xfrm>
            <a:off x="3022800" y="2460464"/>
            <a:ext cx="2806911" cy="128757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pic>
        <p:nvPicPr>
          <p:cNvPr id="59" name="Google Shape;59;p14"/>
          <p:cNvPicPr preferRelativeResize="0"/>
          <p:nvPr/>
        </p:nvPicPr>
        <p:blipFill>
          <a:blip r:embed="rId3">
            <a:alphaModFix/>
          </a:blip>
          <a:stretch>
            <a:fillRect/>
          </a:stretch>
        </p:blipFill>
        <p:spPr>
          <a:xfrm>
            <a:off x="1638800" y="77550"/>
            <a:ext cx="6368440" cy="4838702"/>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Google Shape;202;p30"/>
          <p:cNvSpPr txBox="1">
            <a:spLocks noGrp="1"/>
          </p:cNvSpPr>
          <p:nvPr>
            <p:ph type="title"/>
          </p:nvPr>
        </p:nvSpPr>
        <p:spPr>
          <a:xfrm>
            <a:off x="653199" y="149375"/>
            <a:ext cx="7393775"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s" sz="2000" b="1" dirty="0">
                <a:solidFill>
                  <a:schemeClr val="accent1"/>
                </a:solidFill>
                <a:latin typeface="Algerian" panose="04020705040A02060702" pitchFamily="82" charset="0"/>
                <a:ea typeface="Comfortaa"/>
                <a:cs typeface="Comfortaa"/>
                <a:sym typeface="Comfortaa"/>
              </a:rPr>
              <a:t>English as a Foreign Language </a:t>
            </a:r>
            <a:endParaRPr sz="2000" b="1" dirty="0">
              <a:solidFill>
                <a:schemeClr val="accent1"/>
              </a:solidFill>
              <a:latin typeface="Algerian" panose="04020705040A02060702" pitchFamily="82" charset="0"/>
              <a:ea typeface="Comfortaa"/>
              <a:cs typeface="Comfortaa"/>
              <a:sym typeface="Comfortaa"/>
            </a:endParaRPr>
          </a:p>
        </p:txBody>
      </p:sp>
      <p:sp>
        <p:nvSpPr>
          <p:cNvPr id="203" name="Google Shape;203;p30"/>
          <p:cNvSpPr txBox="1"/>
          <p:nvPr/>
        </p:nvSpPr>
        <p:spPr>
          <a:xfrm>
            <a:off x="-145800" y="4786200"/>
            <a:ext cx="9435600" cy="357300"/>
          </a:xfrm>
          <a:prstGeom prst="rect">
            <a:avLst/>
          </a:prstGeom>
          <a:solidFill>
            <a:srgbClr val="FF99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s" sz="1800" b="1">
                <a:solidFill>
                  <a:srgbClr val="FFFFFF"/>
                </a:solidFill>
                <a:latin typeface="Calibri"/>
                <a:ea typeface="Calibri"/>
                <a:cs typeface="Calibri"/>
                <a:sym typeface="Calibri"/>
              </a:rPr>
              <a:t>www.studentspartners.com</a:t>
            </a:r>
            <a:endParaRPr sz="1800" b="1">
              <a:solidFill>
                <a:srgbClr val="FFFFFF"/>
              </a:solidFill>
              <a:latin typeface="Calibri"/>
              <a:ea typeface="Calibri"/>
              <a:cs typeface="Calibri"/>
              <a:sym typeface="Calibri"/>
            </a:endParaRPr>
          </a:p>
        </p:txBody>
      </p:sp>
      <p:pic>
        <p:nvPicPr>
          <p:cNvPr id="205" name="Google Shape;205;p30"/>
          <p:cNvPicPr preferRelativeResize="0"/>
          <p:nvPr/>
        </p:nvPicPr>
        <p:blipFill rotWithShape="1">
          <a:blip r:embed="rId3">
            <a:alphaModFix/>
          </a:blip>
          <a:srcRect/>
          <a:stretch/>
        </p:blipFill>
        <p:spPr>
          <a:xfrm>
            <a:off x="8176979" y="149375"/>
            <a:ext cx="567940" cy="572700"/>
          </a:xfrm>
          <a:prstGeom prst="rect">
            <a:avLst/>
          </a:prstGeom>
          <a:noFill/>
          <a:ln>
            <a:noFill/>
          </a:ln>
        </p:spPr>
      </p:pic>
      <p:sp>
        <p:nvSpPr>
          <p:cNvPr id="206" name="Google Shape;206;p30"/>
          <p:cNvSpPr txBox="1">
            <a:spLocks noGrp="1"/>
          </p:cNvSpPr>
          <p:nvPr>
            <p:ph type="body" idx="1"/>
          </p:nvPr>
        </p:nvSpPr>
        <p:spPr>
          <a:xfrm>
            <a:off x="775607" y="722075"/>
            <a:ext cx="4343400" cy="2919196"/>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sz="1250" dirty="0"/>
              <a:t>Desarrolla habilidades sólidas en gramática, sintaxis, pronunciación y uso coloquial del inglés en un ambiente divertido y desafiante en Oxford, centro educativo de renombre mundial. Aprende con tutores calificados según estándares de acreditación del British Council y sumérgete en la cultura británica. Crea en los lugares que inspiraron a grandes autores ingleses y practica tu inglés con hablantes nativos fuera del aula.</a:t>
            </a:r>
            <a:endParaRPr sz="1250" dirty="0"/>
          </a:p>
          <a:p>
            <a:pPr marL="0" lvl="0" indent="0" algn="l" rtl="0">
              <a:spcBef>
                <a:spcPts val="1200"/>
              </a:spcBef>
              <a:spcAft>
                <a:spcPts val="0"/>
              </a:spcAft>
              <a:buNone/>
            </a:pPr>
            <a:endParaRPr sz="1250" dirty="0"/>
          </a:p>
          <a:p>
            <a:pPr marL="0" lvl="0" indent="0" algn="l" rtl="0">
              <a:spcBef>
                <a:spcPts val="1200"/>
              </a:spcBef>
              <a:spcAft>
                <a:spcPts val="0"/>
              </a:spcAft>
              <a:buNone/>
            </a:pPr>
            <a:endParaRPr sz="1250" dirty="0"/>
          </a:p>
          <a:p>
            <a:pPr marL="0" lvl="0" indent="0" algn="l" rtl="0">
              <a:spcBef>
                <a:spcPts val="1200"/>
              </a:spcBef>
              <a:spcAft>
                <a:spcPts val="0"/>
              </a:spcAft>
              <a:buNone/>
            </a:pPr>
            <a:endParaRPr sz="1250" dirty="0"/>
          </a:p>
          <a:p>
            <a:pPr marL="0" lvl="0" indent="0" algn="l" rtl="0">
              <a:spcBef>
                <a:spcPts val="1200"/>
              </a:spcBef>
              <a:spcAft>
                <a:spcPts val="0"/>
              </a:spcAft>
              <a:buNone/>
            </a:pPr>
            <a:endParaRPr sz="1250" dirty="0"/>
          </a:p>
          <a:p>
            <a:pPr marL="0" lvl="0" indent="0" algn="l" rtl="0">
              <a:spcBef>
                <a:spcPts val="1200"/>
              </a:spcBef>
              <a:spcAft>
                <a:spcPts val="0"/>
              </a:spcAft>
              <a:buNone/>
            </a:pPr>
            <a:endParaRPr sz="1250" dirty="0"/>
          </a:p>
          <a:p>
            <a:pPr marL="0" lvl="0" indent="0" algn="l" rtl="0">
              <a:lnSpc>
                <a:spcPct val="115000"/>
              </a:lnSpc>
              <a:spcBef>
                <a:spcPts val="1200"/>
              </a:spcBef>
              <a:spcAft>
                <a:spcPts val="1200"/>
              </a:spcAft>
              <a:buNone/>
            </a:pPr>
            <a:endParaRPr sz="1250" dirty="0"/>
          </a:p>
        </p:txBody>
      </p:sp>
      <p:sp>
        <p:nvSpPr>
          <p:cNvPr id="207" name="Google Shape;207;p30"/>
          <p:cNvSpPr txBox="1">
            <a:spLocks noGrp="1"/>
          </p:cNvSpPr>
          <p:nvPr>
            <p:ph type="body" idx="1"/>
          </p:nvPr>
        </p:nvSpPr>
        <p:spPr>
          <a:xfrm>
            <a:off x="710293" y="2637063"/>
            <a:ext cx="4578207" cy="407366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sz="1250" dirty="0"/>
              <a:t>Con este curso podrás:</a:t>
            </a:r>
            <a:endParaRPr sz="1250" dirty="0"/>
          </a:p>
          <a:p>
            <a:pPr marL="457200" lvl="0" indent="-307975" algn="l" rtl="0">
              <a:spcBef>
                <a:spcPts val="1200"/>
              </a:spcBef>
              <a:spcAft>
                <a:spcPts val="0"/>
              </a:spcAft>
              <a:buSzPts val="1250"/>
              <a:buChar char="●"/>
            </a:pPr>
            <a:r>
              <a:rPr lang="es" sz="1250" dirty="0"/>
              <a:t>Mejorar tu inglés en áreas fundamentales como la lectura, escritura, habla, escucha, gramática, vocabulario, pronunciación y uso coloquial.</a:t>
            </a:r>
            <a:endParaRPr sz="1250" dirty="0"/>
          </a:p>
          <a:p>
            <a:pPr marL="457200" lvl="0" indent="-307975" algn="l" rtl="0">
              <a:spcBef>
                <a:spcPts val="0"/>
              </a:spcBef>
              <a:spcAft>
                <a:spcPts val="0"/>
              </a:spcAft>
              <a:buSzPts val="1250"/>
              <a:buChar char="●"/>
            </a:pPr>
            <a:r>
              <a:rPr lang="es" sz="1250" dirty="0"/>
              <a:t>Acelerar tu desarrollo del idioma inglés con más de 20 horas a la semana de instrucción y práctica intensiva.</a:t>
            </a:r>
            <a:endParaRPr sz="1250" dirty="0"/>
          </a:p>
          <a:p>
            <a:pPr marL="457200" lvl="0" indent="-307975" algn="l" rtl="0">
              <a:spcBef>
                <a:spcPts val="0"/>
              </a:spcBef>
              <a:spcAft>
                <a:spcPts val="0"/>
              </a:spcAft>
              <a:buSzPts val="1250"/>
              <a:buChar char="●"/>
            </a:pPr>
            <a:r>
              <a:rPr lang="es" sz="1250" dirty="0"/>
              <a:t>Aplicar tus habilidades en desarrollo del idioma inglés con hablantes nativos y en entornos históricos en todo el Reino Unido.</a:t>
            </a:r>
            <a:endParaRPr sz="1250" dirty="0"/>
          </a:p>
          <a:p>
            <a:pPr marL="0" lvl="0" indent="0" algn="l" rtl="0">
              <a:spcBef>
                <a:spcPts val="1200"/>
              </a:spcBef>
              <a:spcAft>
                <a:spcPts val="0"/>
              </a:spcAft>
              <a:buNone/>
            </a:pPr>
            <a:endParaRPr sz="1250" dirty="0"/>
          </a:p>
          <a:p>
            <a:pPr marL="0" lvl="0" indent="0" algn="l" rtl="0">
              <a:spcBef>
                <a:spcPts val="1200"/>
              </a:spcBef>
              <a:spcAft>
                <a:spcPts val="0"/>
              </a:spcAft>
              <a:buNone/>
            </a:pPr>
            <a:endParaRPr sz="1250" dirty="0"/>
          </a:p>
          <a:p>
            <a:pPr marL="0" lvl="0" indent="0" algn="l" rtl="0">
              <a:spcBef>
                <a:spcPts val="1200"/>
              </a:spcBef>
              <a:spcAft>
                <a:spcPts val="0"/>
              </a:spcAft>
              <a:buNone/>
            </a:pPr>
            <a:endParaRPr sz="1250" dirty="0"/>
          </a:p>
          <a:p>
            <a:pPr marL="0" lvl="0" indent="0" algn="l" rtl="0">
              <a:spcBef>
                <a:spcPts val="1200"/>
              </a:spcBef>
              <a:spcAft>
                <a:spcPts val="0"/>
              </a:spcAft>
              <a:buNone/>
            </a:pPr>
            <a:endParaRPr sz="1250" dirty="0"/>
          </a:p>
          <a:p>
            <a:pPr marL="0" lvl="0" indent="0" algn="l" rtl="0">
              <a:spcBef>
                <a:spcPts val="1200"/>
              </a:spcBef>
              <a:spcAft>
                <a:spcPts val="0"/>
              </a:spcAft>
              <a:buNone/>
            </a:pPr>
            <a:endParaRPr sz="1250" dirty="0"/>
          </a:p>
          <a:p>
            <a:pPr marL="0" lvl="0" indent="0" algn="l" rtl="0">
              <a:spcBef>
                <a:spcPts val="1200"/>
              </a:spcBef>
              <a:spcAft>
                <a:spcPts val="0"/>
              </a:spcAft>
              <a:buNone/>
            </a:pPr>
            <a:endParaRPr sz="1250" dirty="0"/>
          </a:p>
          <a:p>
            <a:pPr marL="0" lvl="0" indent="0" algn="l" rtl="0">
              <a:lnSpc>
                <a:spcPct val="115000"/>
              </a:lnSpc>
              <a:spcBef>
                <a:spcPts val="1200"/>
              </a:spcBef>
              <a:spcAft>
                <a:spcPts val="1200"/>
              </a:spcAft>
              <a:buNone/>
            </a:pPr>
            <a:endParaRPr sz="1250" dirty="0"/>
          </a:p>
        </p:txBody>
      </p:sp>
      <p:pic>
        <p:nvPicPr>
          <p:cNvPr id="208" name="Google Shape;208;p30"/>
          <p:cNvPicPr preferRelativeResize="0"/>
          <p:nvPr/>
        </p:nvPicPr>
        <p:blipFill>
          <a:blip r:embed="rId4">
            <a:alphaModFix/>
          </a:blip>
          <a:stretch>
            <a:fillRect/>
          </a:stretch>
        </p:blipFill>
        <p:spPr>
          <a:xfrm>
            <a:off x="5400024" y="928113"/>
            <a:ext cx="3227575" cy="3222426"/>
          </a:xfrm>
          <a:prstGeom prst="rect">
            <a:avLst/>
          </a:prstGeom>
          <a:noFill/>
          <a:ln>
            <a:noFill/>
          </a:ln>
        </p:spPr>
      </p:pic>
      <p:pic>
        <p:nvPicPr>
          <p:cNvPr id="2" name="Google Shape;204;p30"/>
          <p:cNvPicPr preferRelativeResize="0"/>
          <p:nvPr/>
        </p:nvPicPr>
        <p:blipFill rotWithShape="1">
          <a:blip r:embed="rId5">
            <a:alphaModFix/>
          </a:blip>
          <a:srcRect l="19035" t="16666" r="19202" b="12320"/>
          <a:stretch/>
        </p:blipFill>
        <p:spPr>
          <a:xfrm>
            <a:off x="150049" y="73243"/>
            <a:ext cx="498064" cy="5727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Google Shape;213;p31"/>
          <p:cNvSpPr txBox="1">
            <a:spLocks noGrp="1"/>
          </p:cNvSpPr>
          <p:nvPr>
            <p:ph type="title"/>
          </p:nvPr>
        </p:nvSpPr>
        <p:spPr>
          <a:xfrm>
            <a:off x="574263" y="149375"/>
            <a:ext cx="6377711"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s" b="1" dirty="0">
                <a:solidFill>
                  <a:schemeClr val="accent1"/>
                </a:solidFill>
                <a:latin typeface="Algerian" panose="04020705040A02060702" pitchFamily="82" charset="0"/>
                <a:ea typeface="Comfortaa"/>
                <a:cs typeface="Comfortaa"/>
                <a:sym typeface="Comfortaa"/>
              </a:rPr>
              <a:t>Engineering Summer School</a:t>
            </a:r>
            <a:endParaRPr b="1" dirty="0">
              <a:solidFill>
                <a:schemeClr val="accent1"/>
              </a:solidFill>
              <a:latin typeface="Algerian" panose="04020705040A02060702" pitchFamily="82" charset="0"/>
              <a:ea typeface="Comfortaa"/>
              <a:cs typeface="Comfortaa"/>
              <a:sym typeface="Comfortaa"/>
            </a:endParaRPr>
          </a:p>
        </p:txBody>
      </p:sp>
      <p:sp>
        <p:nvSpPr>
          <p:cNvPr id="214" name="Google Shape;214;p31"/>
          <p:cNvSpPr txBox="1"/>
          <p:nvPr/>
        </p:nvSpPr>
        <p:spPr>
          <a:xfrm>
            <a:off x="-145800" y="4786200"/>
            <a:ext cx="9435600" cy="357300"/>
          </a:xfrm>
          <a:prstGeom prst="rect">
            <a:avLst/>
          </a:prstGeom>
          <a:solidFill>
            <a:srgbClr val="FF99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s" sz="1800" b="1">
                <a:solidFill>
                  <a:srgbClr val="FFFFFF"/>
                </a:solidFill>
                <a:latin typeface="Calibri"/>
                <a:ea typeface="Calibri"/>
                <a:cs typeface="Calibri"/>
                <a:sym typeface="Calibri"/>
              </a:rPr>
              <a:t>www.studentspartners.com</a:t>
            </a:r>
            <a:endParaRPr sz="1800" b="1">
              <a:solidFill>
                <a:srgbClr val="FFFFFF"/>
              </a:solidFill>
              <a:latin typeface="Calibri"/>
              <a:ea typeface="Calibri"/>
              <a:cs typeface="Calibri"/>
              <a:sym typeface="Calibri"/>
            </a:endParaRPr>
          </a:p>
        </p:txBody>
      </p:sp>
      <p:pic>
        <p:nvPicPr>
          <p:cNvPr id="215" name="Google Shape;215;p31"/>
          <p:cNvPicPr preferRelativeResize="0"/>
          <p:nvPr/>
        </p:nvPicPr>
        <p:blipFill rotWithShape="1">
          <a:blip r:embed="rId3">
            <a:alphaModFix/>
          </a:blip>
          <a:srcRect l="19035" t="16666" r="19202" b="12320"/>
          <a:stretch/>
        </p:blipFill>
        <p:spPr>
          <a:xfrm>
            <a:off x="76199" y="25347"/>
            <a:ext cx="498064" cy="572700"/>
          </a:xfrm>
          <a:prstGeom prst="rect">
            <a:avLst/>
          </a:prstGeom>
          <a:noFill/>
          <a:ln>
            <a:noFill/>
          </a:ln>
        </p:spPr>
      </p:pic>
      <p:pic>
        <p:nvPicPr>
          <p:cNvPr id="216" name="Google Shape;216;p31"/>
          <p:cNvPicPr preferRelativeResize="0"/>
          <p:nvPr/>
        </p:nvPicPr>
        <p:blipFill rotWithShape="1">
          <a:blip r:embed="rId4">
            <a:alphaModFix/>
          </a:blip>
          <a:srcRect/>
          <a:stretch/>
        </p:blipFill>
        <p:spPr>
          <a:xfrm>
            <a:off x="8206664" y="22263"/>
            <a:ext cx="567940" cy="572700"/>
          </a:xfrm>
          <a:prstGeom prst="rect">
            <a:avLst/>
          </a:prstGeom>
          <a:noFill/>
          <a:ln>
            <a:noFill/>
          </a:ln>
        </p:spPr>
      </p:pic>
      <p:sp>
        <p:nvSpPr>
          <p:cNvPr id="217" name="Google Shape;217;p31"/>
          <p:cNvSpPr txBox="1">
            <a:spLocks noGrp="1"/>
          </p:cNvSpPr>
          <p:nvPr>
            <p:ph type="body" idx="1"/>
          </p:nvPr>
        </p:nvSpPr>
        <p:spPr>
          <a:xfrm>
            <a:off x="5904750" y="467850"/>
            <a:ext cx="3098400" cy="4207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50"/>
          </a:p>
          <a:p>
            <a:pPr marL="0" lvl="0" indent="0" algn="l" rtl="0">
              <a:spcBef>
                <a:spcPts val="1200"/>
              </a:spcBef>
              <a:spcAft>
                <a:spcPts val="0"/>
              </a:spcAft>
              <a:buNone/>
            </a:pPr>
            <a:r>
              <a:rPr lang="es" sz="1250"/>
              <a:t>Te ofrece una introducción a la tecnología emergente que está moldeando el futuro. Explora los principios y campos de la ingeniería para inspirarte a enfrentar desafíos futuros, desde energía alternativa hasta robótica avanzada. Descubre tu camino profesional en ingeniería y tecnología a través de este programa desafiante e innovador, que incluye una amplia gama de disciplinas de ingeniería con aplicaciones específicas en robótica avanzada y tecnología. Déjate inspirar por los líderes de pensamiento que están diseñando el futuro.</a:t>
            </a:r>
            <a:endParaRPr sz="1250"/>
          </a:p>
          <a:p>
            <a:pPr marL="0" lvl="0" indent="0" algn="l" rtl="0">
              <a:spcBef>
                <a:spcPts val="1200"/>
              </a:spcBef>
              <a:spcAft>
                <a:spcPts val="0"/>
              </a:spcAft>
              <a:buNone/>
            </a:pPr>
            <a:endParaRPr sz="1250"/>
          </a:p>
          <a:p>
            <a:pPr marL="0" lvl="0" indent="0" algn="l" rtl="0">
              <a:spcBef>
                <a:spcPts val="1200"/>
              </a:spcBef>
              <a:spcAft>
                <a:spcPts val="0"/>
              </a:spcAft>
              <a:buNone/>
            </a:pPr>
            <a:endParaRPr sz="1250"/>
          </a:p>
          <a:p>
            <a:pPr marL="0" lvl="0" indent="0" algn="l" rtl="0">
              <a:spcBef>
                <a:spcPts val="1200"/>
              </a:spcBef>
              <a:spcAft>
                <a:spcPts val="0"/>
              </a:spcAft>
              <a:buNone/>
            </a:pPr>
            <a:endParaRPr sz="1250"/>
          </a:p>
          <a:p>
            <a:pPr marL="0" lvl="0" indent="0" algn="l" rtl="0">
              <a:spcBef>
                <a:spcPts val="1200"/>
              </a:spcBef>
              <a:spcAft>
                <a:spcPts val="0"/>
              </a:spcAft>
              <a:buNone/>
            </a:pPr>
            <a:endParaRPr sz="1250"/>
          </a:p>
          <a:p>
            <a:pPr marL="0" lvl="0" indent="0" algn="l" rtl="0">
              <a:spcBef>
                <a:spcPts val="1200"/>
              </a:spcBef>
              <a:spcAft>
                <a:spcPts val="0"/>
              </a:spcAft>
              <a:buNone/>
            </a:pPr>
            <a:endParaRPr sz="1250"/>
          </a:p>
          <a:p>
            <a:pPr marL="0" lvl="0" indent="0" algn="l" rtl="0">
              <a:spcBef>
                <a:spcPts val="1200"/>
              </a:spcBef>
              <a:spcAft>
                <a:spcPts val="0"/>
              </a:spcAft>
              <a:buNone/>
            </a:pPr>
            <a:endParaRPr sz="1250"/>
          </a:p>
          <a:p>
            <a:pPr marL="0" lvl="0" indent="0" algn="l" rtl="0">
              <a:lnSpc>
                <a:spcPct val="115000"/>
              </a:lnSpc>
              <a:spcBef>
                <a:spcPts val="1200"/>
              </a:spcBef>
              <a:spcAft>
                <a:spcPts val="1200"/>
              </a:spcAft>
              <a:buNone/>
            </a:pPr>
            <a:endParaRPr sz="1250"/>
          </a:p>
        </p:txBody>
      </p:sp>
      <p:pic>
        <p:nvPicPr>
          <p:cNvPr id="218" name="Google Shape;218;p31"/>
          <p:cNvPicPr preferRelativeResize="0"/>
          <p:nvPr/>
        </p:nvPicPr>
        <p:blipFill>
          <a:blip r:embed="rId5">
            <a:alphaModFix/>
          </a:blip>
          <a:stretch>
            <a:fillRect/>
          </a:stretch>
        </p:blipFill>
        <p:spPr>
          <a:xfrm>
            <a:off x="152400" y="874475"/>
            <a:ext cx="2615599" cy="1472525"/>
          </a:xfrm>
          <a:prstGeom prst="rect">
            <a:avLst/>
          </a:prstGeom>
          <a:noFill/>
          <a:ln>
            <a:noFill/>
          </a:ln>
        </p:spPr>
      </p:pic>
      <p:pic>
        <p:nvPicPr>
          <p:cNvPr id="219" name="Google Shape;219;p31"/>
          <p:cNvPicPr preferRelativeResize="0"/>
          <p:nvPr/>
        </p:nvPicPr>
        <p:blipFill>
          <a:blip r:embed="rId6">
            <a:alphaModFix/>
          </a:blip>
          <a:stretch>
            <a:fillRect/>
          </a:stretch>
        </p:blipFill>
        <p:spPr>
          <a:xfrm>
            <a:off x="2944950" y="874475"/>
            <a:ext cx="2772935" cy="1472525"/>
          </a:xfrm>
          <a:prstGeom prst="rect">
            <a:avLst/>
          </a:prstGeom>
          <a:noFill/>
          <a:ln>
            <a:noFill/>
          </a:ln>
        </p:spPr>
      </p:pic>
      <p:pic>
        <p:nvPicPr>
          <p:cNvPr id="220" name="Google Shape;220;p31"/>
          <p:cNvPicPr preferRelativeResize="0"/>
          <p:nvPr/>
        </p:nvPicPr>
        <p:blipFill>
          <a:blip r:embed="rId7">
            <a:alphaModFix/>
          </a:blip>
          <a:stretch>
            <a:fillRect/>
          </a:stretch>
        </p:blipFill>
        <p:spPr>
          <a:xfrm>
            <a:off x="163875" y="2499400"/>
            <a:ext cx="2615599" cy="1438593"/>
          </a:xfrm>
          <a:prstGeom prst="rect">
            <a:avLst/>
          </a:prstGeom>
          <a:noFill/>
          <a:ln>
            <a:noFill/>
          </a:ln>
        </p:spPr>
      </p:pic>
      <p:pic>
        <p:nvPicPr>
          <p:cNvPr id="221" name="Google Shape;221;p31"/>
          <p:cNvPicPr preferRelativeResize="0"/>
          <p:nvPr/>
        </p:nvPicPr>
        <p:blipFill>
          <a:blip r:embed="rId8">
            <a:alphaModFix/>
          </a:blip>
          <a:stretch>
            <a:fillRect/>
          </a:stretch>
        </p:blipFill>
        <p:spPr>
          <a:xfrm>
            <a:off x="2955638" y="2499408"/>
            <a:ext cx="2772926" cy="1484991"/>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32"/>
          <p:cNvSpPr txBox="1">
            <a:spLocks noGrp="1"/>
          </p:cNvSpPr>
          <p:nvPr>
            <p:ph type="title"/>
          </p:nvPr>
        </p:nvSpPr>
        <p:spPr>
          <a:xfrm>
            <a:off x="163875" y="149375"/>
            <a:ext cx="67881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s" b="1" dirty="0">
                <a:solidFill>
                  <a:schemeClr val="accent1"/>
                </a:solidFill>
                <a:latin typeface="Comfortaa"/>
                <a:ea typeface="Comfortaa"/>
                <a:cs typeface="Comfortaa"/>
                <a:sym typeface="Comfortaa"/>
              </a:rPr>
              <a:t>         </a:t>
            </a:r>
            <a:r>
              <a:rPr lang="es" b="1" dirty="0">
                <a:solidFill>
                  <a:schemeClr val="accent1"/>
                </a:solidFill>
                <a:latin typeface="Algerian" panose="04020705040A02060702" pitchFamily="82" charset="0"/>
                <a:ea typeface="Comfortaa"/>
                <a:cs typeface="Comfortaa"/>
                <a:sym typeface="Comfortaa"/>
              </a:rPr>
              <a:t>Explore medicine</a:t>
            </a:r>
            <a:endParaRPr b="1" dirty="0">
              <a:solidFill>
                <a:schemeClr val="accent1"/>
              </a:solidFill>
              <a:latin typeface="Algerian" panose="04020705040A02060702" pitchFamily="82" charset="0"/>
              <a:ea typeface="Comfortaa"/>
              <a:cs typeface="Comfortaa"/>
              <a:sym typeface="Comfortaa"/>
            </a:endParaRPr>
          </a:p>
        </p:txBody>
      </p:sp>
      <p:sp>
        <p:nvSpPr>
          <p:cNvPr id="227" name="Google Shape;227;p32"/>
          <p:cNvSpPr txBox="1"/>
          <p:nvPr/>
        </p:nvSpPr>
        <p:spPr>
          <a:xfrm>
            <a:off x="-145800" y="4786200"/>
            <a:ext cx="9435600" cy="357300"/>
          </a:xfrm>
          <a:prstGeom prst="rect">
            <a:avLst/>
          </a:prstGeom>
          <a:solidFill>
            <a:srgbClr val="FF99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s" sz="1800" b="1">
                <a:solidFill>
                  <a:srgbClr val="FFFFFF"/>
                </a:solidFill>
                <a:latin typeface="Calibri"/>
                <a:ea typeface="Calibri"/>
                <a:cs typeface="Calibri"/>
                <a:sym typeface="Calibri"/>
              </a:rPr>
              <a:t>www.studentspartners.com</a:t>
            </a:r>
            <a:endParaRPr sz="1800" b="1">
              <a:solidFill>
                <a:srgbClr val="FFFFFF"/>
              </a:solidFill>
              <a:latin typeface="Calibri"/>
              <a:ea typeface="Calibri"/>
              <a:cs typeface="Calibri"/>
              <a:sym typeface="Calibri"/>
            </a:endParaRPr>
          </a:p>
        </p:txBody>
      </p:sp>
      <p:pic>
        <p:nvPicPr>
          <p:cNvPr id="228" name="Google Shape;228;p32"/>
          <p:cNvPicPr preferRelativeResize="0"/>
          <p:nvPr/>
        </p:nvPicPr>
        <p:blipFill rotWithShape="1">
          <a:blip r:embed="rId3">
            <a:alphaModFix/>
          </a:blip>
          <a:srcRect l="19035" t="16666" r="19202" b="12320"/>
          <a:stretch/>
        </p:blipFill>
        <p:spPr>
          <a:xfrm>
            <a:off x="77834" y="133781"/>
            <a:ext cx="498064" cy="572700"/>
          </a:xfrm>
          <a:prstGeom prst="rect">
            <a:avLst/>
          </a:prstGeom>
          <a:noFill/>
          <a:ln>
            <a:noFill/>
          </a:ln>
        </p:spPr>
      </p:pic>
      <p:pic>
        <p:nvPicPr>
          <p:cNvPr id="229" name="Google Shape;229;p32"/>
          <p:cNvPicPr preferRelativeResize="0"/>
          <p:nvPr/>
        </p:nvPicPr>
        <p:blipFill rotWithShape="1">
          <a:blip r:embed="rId4">
            <a:alphaModFix/>
          </a:blip>
          <a:srcRect/>
          <a:stretch/>
        </p:blipFill>
        <p:spPr>
          <a:xfrm>
            <a:off x="8305561" y="121388"/>
            <a:ext cx="567940" cy="572700"/>
          </a:xfrm>
          <a:prstGeom prst="rect">
            <a:avLst/>
          </a:prstGeom>
          <a:noFill/>
          <a:ln>
            <a:noFill/>
          </a:ln>
        </p:spPr>
      </p:pic>
      <p:sp>
        <p:nvSpPr>
          <p:cNvPr id="230" name="Google Shape;230;p32"/>
          <p:cNvSpPr txBox="1">
            <a:spLocks noGrp="1"/>
          </p:cNvSpPr>
          <p:nvPr>
            <p:ph type="body" idx="1"/>
          </p:nvPr>
        </p:nvSpPr>
        <p:spPr>
          <a:xfrm>
            <a:off x="489856" y="690400"/>
            <a:ext cx="4635300" cy="4207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sz="1250" dirty="0"/>
              <a:t>El programa "Explora la Medicina" te ofrece una amplia introducción al cuerpo y la mente humanos, enfocándose en la anatomía y fisiología humanas para prepararte como médico o enfermero. A través de simulaciones médicas prácticas, fortalecerás tus habilidades y conocimientos, y desarrollarás habilidades interpersonales esenciales para tu carrera médica futura.</a:t>
            </a:r>
            <a:endParaRPr sz="1250" dirty="0"/>
          </a:p>
          <a:p>
            <a:pPr marL="0" lvl="0" indent="0" algn="l" rtl="0">
              <a:spcBef>
                <a:spcPts val="1200"/>
              </a:spcBef>
              <a:spcAft>
                <a:spcPts val="0"/>
              </a:spcAft>
              <a:buNone/>
            </a:pPr>
            <a:endParaRPr sz="1250" dirty="0"/>
          </a:p>
          <a:p>
            <a:pPr marL="0" lvl="0" indent="0" algn="l" rtl="0">
              <a:spcBef>
                <a:spcPts val="1200"/>
              </a:spcBef>
              <a:spcAft>
                <a:spcPts val="0"/>
              </a:spcAft>
              <a:buNone/>
            </a:pPr>
            <a:endParaRPr sz="1250" dirty="0"/>
          </a:p>
          <a:p>
            <a:pPr marL="0" lvl="0" indent="0" algn="l" rtl="0">
              <a:spcBef>
                <a:spcPts val="1200"/>
              </a:spcBef>
              <a:spcAft>
                <a:spcPts val="0"/>
              </a:spcAft>
              <a:buNone/>
            </a:pPr>
            <a:endParaRPr sz="1250" dirty="0"/>
          </a:p>
          <a:p>
            <a:pPr marL="0" lvl="0" indent="0" algn="l" rtl="0">
              <a:spcBef>
                <a:spcPts val="1200"/>
              </a:spcBef>
              <a:spcAft>
                <a:spcPts val="0"/>
              </a:spcAft>
              <a:buNone/>
            </a:pPr>
            <a:endParaRPr sz="1250" dirty="0"/>
          </a:p>
          <a:p>
            <a:pPr marL="0" lvl="0" indent="0" algn="l" rtl="0">
              <a:spcBef>
                <a:spcPts val="1200"/>
              </a:spcBef>
              <a:spcAft>
                <a:spcPts val="0"/>
              </a:spcAft>
              <a:buNone/>
            </a:pPr>
            <a:endParaRPr sz="1250" dirty="0"/>
          </a:p>
          <a:p>
            <a:pPr marL="0" lvl="0" indent="0" algn="l" rtl="0">
              <a:lnSpc>
                <a:spcPct val="115000"/>
              </a:lnSpc>
              <a:spcBef>
                <a:spcPts val="1200"/>
              </a:spcBef>
              <a:spcAft>
                <a:spcPts val="1200"/>
              </a:spcAft>
              <a:buNone/>
            </a:pPr>
            <a:endParaRPr sz="1250" dirty="0"/>
          </a:p>
        </p:txBody>
      </p:sp>
      <p:sp>
        <p:nvSpPr>
          <p:cNvPr id="231" name="Google Shape;231;p32"/>
          <p:cNvSpPr txBox="1">
            <a:spLocks noGrp="1"/>
          </p:cNvSpPr>
          <p:nvPr>
            <p:ph type="body" idx="1"/>
          </p:nvPr>
        </p:nvSpPr>
        <p:spPr>
          <a:xfrm>
            <a:off x="689938" y="2289000"/>
            <a:ext cx="4635300" cy="4207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sz="1250"/>
              <a:t>Con este curso podrás:</a:t>
            </a:r>
            <a:endParaRPr sz="1250"/>
          </a:p>
          <a:p>
            <a:pPr marL="457200" lvl="0" indent="-307975" algn="l" rtl="0">
              <a:spcBef>
                <a:spcPts val="1200"/>
              </a:spcBef>
              <a:spcAft>
                <a:spcPts val="0"/>
              </a:spcAft>
              <a:buSzPts val="1250"/>
              <a:buChar char="●"/>
            </a:pPr>
            <a:r>
              <a:rPr lang="es" sz="1250"/>
              <a:t>Aprender anatomía y fisiología humana básica</a:t>
            </a:r>
            <a:endParaRPr sz="1250"/>
          </a:p>
          <a:p>
            <a:pPr marL="457200" lvl="0" indent="-307975" algn="l" rtl="0">
              <a:spcBef>
                <a:spcPts val="0"/>
              </a:spcBef>
              <a:spcAft>
                <a:spcPts val="0"/>
              </a:spcAft>
              <a:buSzPts val="1250"/>
              <a:buChar char="●"/>
            </a:pPr>
            <a:r>
              <a:rPr lang="es" sz="1250"/>
              <a:t>Practicar la realización del examen físico críticamente importante</a:t>
            </a:r>
            <a:endParaRPr sz="1250"/>
          </a:p>
          <a:p>
            <a:pPr marL="457200" lvl="0" indent="-307975" algn="l" rtl="0">
              <a:spcBef>
                <a:spcPts val="0"/>
              </a:spcBef>
              <a:spcAft>
                <a:spcPts val="0"/>
              </a:spcAft>
              <a:buSzPts val="1250"/>
              <a:buChar char="●"/>
            </a:pPr>
            <a:r>
              <a:rPr lang="es" sz="1250"/>
              <a:t>Comparar y contrastar diferentes campos en medicina y atención médica</a:t>
            </a:r>
            <a:endParaRPr sz="1250"/>
          </a:p>
          <a:p>
            <a:pPr marL="457200" lvl="0" indent="-307975" algn="l" rtl="0">
              <a:spcBef>
                <a:spcPts val="0"/>
              </a:spcBef>
              <a:spcAft>
                <a:spcPts val="0"/>
              </a:spcAft>
              <a:buSzPts val="1250"/>
              <a:buChar char="●"/>
            </a:pPr>
            <a:r>
              <a:rPr lang="es" sz="1250"/>
              <a:t>Identificar lo que se necesita para convertirse en un médico o enfermera exitoso/a</a:t>
            </a:r>
            <a:endParaRPr sz="1250"/>
          </a:p>
          <a:p>
            <a:pPr marL="457200" lvl="0" indent="-307975" algn="l" rtl="0">
              <a:spcBef>
                <a:spcPts val="0"/>
              </a:spcBef>
              <a:spcAft>
                <a:spcPts val="0"/>
              </a:spcAft>
              <a:buSzPts val="1250"/>
              <a:buChar char="●"/>
            </a:pPr>
            <a:r>
              <a:rPr lang="es" sz="1250"/>
              <a:t>Obtener una visión del camino hacia la escuela de medicina</a:t>
            </a:r>
            <a:endParaRPr sz="1250"/>
          </a:p>
          <a:p>
            <a:pPr marL="0" lvl="0" indent="0" algn="l" rtl="0">
              <a:spcBef>
                <a:spcPts val="1200"/>
              </a:spcBef>
              <a:spcAft>
                <a:spcPts val="0"/>
              </a:spcAft>
              <a:buNone/>
            </a:pPr>
            <a:endParaRPr sz="1250"/>
          </a:p>
          <a:p>
            <a:pPr marL="0" lvl="0" indent="0" algn="l" rtl="0">
              <a:spcBef>
                <a:spcPts val="1200"/>
              </a:spcBef>
              <a:spcAft>
                <a:spcPts val="0"/>
              </a:spcAft>
              <a:buNone/>
            </a:pPr>
            <a:endParaRPr sz="1250"/>
          </a:p>
          <a:p>
            <a:pPr marL="0" lvl="0" indent="0" algn="l" rtl="0">
              <a:spcBef>
                <a:spcPts val="1200"/>
              </a:spcBef>
              <a:spcAft>
                <a:spcPts val="0"/>
              </a:spcAft>
              <a:buNone/>
            </a:pPr>
            <a:endParaRPr sz="1250"/>
          </a:p>
          <a:p>
            <a:pPr marL="0" lvl="0" indent="0" algn="l" rtl="0">
              <a:spcBef>
                <a:spcPts val="1200"/>
              </a:spcBef>
              <a:spcAft>
                <a:spcPts val="0"/>
              </a:spcAft>
              <a:buNone/>
            </a:pPr>
            <a:endParaRPr sz="1250"/>
          </a:p>
          <a:p>
            <a:pPr marL="0" lvl="0" indent="0" algn="l" rtl="0">
              <a:spcBef>
                <a:spcPts val="1200"/>
              </a:spcBef>
              <a:spcAft>
                <a:spcPts val="0"/>
              </a:spcAft>
              <a:buNone/>
            </a:pPr>
            <a:endParaRPr sz="1250"/>
          </a:p>
          <a:p>
            <a:pPr marL="0" lvl="0" indent="0" algn="l" rtl="0">
              <a:lnSpc>
                <a:spcPct val="115000"/>
              </a:lnSpc>
              <a:spcBef>
                <a:spcPts val="1200"/>
              </a:spcBef>
              <a:spcAft>
                <a:spcPts val="1200"/>
              </a:spcAft>
              <a:buNone/>
            </a:pPr>
            <a:endParaRPr sz="1250"/>
          </a:p>
        </p:txBody>
      </p:sp>
      <p:pic>
        <p:nvPicPr>
          <p:cNvPr id="232" name="Google Shape;232;p32"/>
          <p:cNvPicPr preferRelativeResize="0"/>
          <p:nvPr/>
        </p:nvPicPr>
        <p:blipFill>
          <a:blip r:embed="rId5">
            <a:alphaModFix/>
          </a:blip>
          <a:stretch>
            <a:fillRect/>
          </a:stretch>
        </p:blipFill>
        <p:spPr>
          <a:xfrm>
            <a:off x="5440900" y="874475"/>
            <a:ext cx="3148631" cy="3329703"/>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p33"/>
          <p:cNvSpPr txBox="1">
            <a:spLocks noGrp="1"/>
          </p:cNvSpPr>
          <p:nvPr>
            <p:ph type="title"/>
          </p:nvPr>
        </p:nvSpPr>
        <p:spPr>
          <a:xfrm>
            <a:off x="574264" y="149375"/>
            <a:ext cx="7690436"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s" b="1" dirty="0">
                <a:solidFill>
                  <a:schemeClr val="accent1"/>
                </a:solidFill>
                <a:highlight>
                  <a:srgbClr val="FFFF00"/>
                </a:highlight>
                <a:latin typeface="Algerian" panose="04020705040A02060702" pitchFamily="82" charset="0"/>
                <a:ea typeface="Comfortaa"/>
                <a:cs typeface="Comfortaa"/>
                <a:sym typeface="Comfortaa"/>
                <a:hlinkClick r:id="rId3"/>
              </a:rPr>
              <a:t>Racing Extinction: Climate, Politics</a:t>
            </a:r>
            <a:br>
              <a:rPr lang="es" b="1" dirty="0">
                <a:solidFill>
                  <a:schemeClr val="accent1"/>
                </a:solidFill>
                <a:highlight>
                  <a:srgbClr val="FFFF00"/>
                </a:highlight>
                <a:latin typeface="Algerian" panose="04020705040A02060702" pitchFamily="82" charset="0"/>
                <a:ea typeface="Comfortaa"/>
                <a:cs typeface="Comfortaa"/>
                <a:sym typeface="Comfortaa"/>
                <a:hlinkClick r:id="rId3"/>
              </a:rPr>
            </a:br>
            <a:r>
              <a:rPr lang="es" b="1" dirty="0">
                <a:solidFill>
                  <a:schemeClr val="accent1"/>
                </a:solidFill>
                <a:highlight>
                  <a:srgbClr val="FFFF00"/>
                </a:highlight>
                <a:latin typeface="Algerian" panose="04020705040A02060702" pitchFamily="82" charset="0"/>
                <a:ea typeface="Comfortaa"/>
                <a:cs typeface="Comfortaa"/>
                <a:sym typeface="Comfortaa"/>
                <a:hlinkClick r:id="rId3"/>
              </a:rPr>
              <a:t>       &amp; Global Leadership</a:t>
            </a:r>
            <a:endParaRPr b="1" dirty="0">
              <a:solidFill>
                <a:schemeClr val="accent1"/>
              </a:solidFill>
              <a:highlight>
                <a:srgbClr val="FFFF00"/>
              </a:highlight>
              <a:latin typeface="Algerian" panose="04020705040A02060702" pitchFamily="82" charset="0"/>
              <a:ea typeface="Comfortaa"/>
              <a:cs typeface="Comfortaa"/>
              <a:sym typeface="Comfortaa"/>
            </a:endParaRPr>
          </a:p>
        </p:txBody>
      </p:sp>
      <p:sp>
        <p:nvSpPr>
          <p:cNvPr id="238" name="Google Shape;238;p33"/>
          <p:cNvSpPr txBox="1"/>
          <p:nvPr/>
        </p:nvSpPr>
        <p:spPr>
          <a:xfrm>
            <a:off x="-145800" y="4786200"/>
            <a:ext cx="9435600" cy="357300"/>
          </a:xfrm>
          <a:prstGeom prst="rect">
            <a:avLst/>
          </a:prstGeom>
          <a:solidFill>
            <a:srgbClr val="FF99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s" sz="1800" b="1">
                <a:solidFill>
                  <a:srgbClr val="FFFFFF"/>
                </a:solidFill>
                <a:latin typeface="Calibri"/>
                <a:ea typeface="Calibri"/>
                <a:cs typeface="Calibri"/>
                <a:sym typeface="Calibri"/>
              </a:rPr>
              <a:t>www.studentspartners.com</a:t>
            </a:r>
            <a:endParaRPr sz="1800" b="1">
              <a:solidFill>
                <a:srgbClr val="FFFFFF"/>
              </a:solidFill>
              <a:latin typeface="Calibri"/>
              <a:ea typeface="Calibri"/>
              <a:cs typeface="Calibri"/>
              <a:sym typeface="Calibri"/>
            </a:endParaRPr>
          </a:p>
        </p:txBody>
      </p:sp>
      <p:pic>
        <p:nvPicPr>
          <p:cNvPr id="239" name="Google Shape;239;p33"/>
          <p:cNvPicPr preferRelativeResize="0"/>
          <p:nvPr/>
        </p:nvPicPr>
        <p:blipFill rotWithShape="1">
          <a:blip r:embed="rId4">
            <a:alphaModFix/>
          </a:blip>
          <a:srcRect l="19035" t="16666" r="19202" b="12320"/>
          <a:stretch/>
        </p:blipFill>
        <p:spPr>
          <a:xfrm>
            <a:off x="76200" y="40812"/>
            <a:ext cx="498064" cy="572700"/>
          </a:xfrm>
          <a:prstGeom prst="rect">
            <a:avLst/>
          </a:prstGeom>
          <a:noFill/>
          <a:ln>
            <a:noFill/>
          </a:ln>
        </p:spPr>
      </p:pic>
      <p:pic>
        <p:nvPicPr>
          <p:cNvPr id="240" name="Google Shape;240;p33"/>
          <p:cNvPicPr preferRelativeResize="0"/>
          <p:nvPr/>
        </p:nvPicPr>
        <p:blipFill rotWithShape="1">
          <a:blip r:embed="rId5">
            <a:alphaModFix/>
          </a:blip>
          <a:srcRect/>
          <a:stretch/>
        </p:blipFill>
        <p:spPr>
          <a:xfrm>
            <a:off x="8453360" y="149375"/>
            <a:ext cx="567940" cy="572700"/>
          </a:xfrm>
          <a:prstGeom prst="rect">
            <a:avLst/>
          </a:prstGeom>
          <a:noFill/>
          <a:ln>
            <a:noFill/>
          </a:ln>
        </p:spPr>
      </p:pic>
      <p:sp>
        <p:nvSpPr>
          <p:cNvPr id="241" name="Google Shape;241;p33"/>
          <p:cNvSpPr txBox="1">
            <a:spLocks noGrp="1"/>
          </p:cNvSpPr>
          <p:nvPr>
            <p:ph type="body" idx="1"/>
          </p:nvPr>
        </p:nvSpPr>
        <p:spPr>
          <a:xfrm>
            <a:off x="5958325" y="269421"/>
            <a:ext cx="2804439" cy="4196443"/>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50" dirty="0"/>
          </a:p>
          <a:p>
            <a:pPr marL="0" lvl="0" indent="0" algn="l" rtl="0">
              <a:spcBef>
                <a:spcPts val="1200"/>
              </a:spcBef>
              <a:spcAft>
                <a:spcPts val="0"/>
              </a:spcAft>
              <a:buNone/>
            </a:pPr>
            <a:r>
              <a:rPr lang="es" sz="1250" dirty="0"/>
              <a:t>Preserva la vida en el planeta Tierra colaborando en grupos para encontrar soluciones a desafíos globales. Este programa explora cómo la ciencia climática, la política, el derecho y el liderazgo pueden unirse para enfrentar la extinción. Participa en estudios de caso sobre ciencia política, climatología y asuntos internacionales. Trabaja con un equipo para publicar los "Acuerdos de Oxford 2024", ideas e innovaciones propuestas por ti. Inspírate con líderes mundiales y profesores en la vanguardia del cambio climático, la conservación del medio ambiente y la estabilidad alimentaria.</a:t>
            </a:r>
            <a:endParaRPr sz="1250" dirty="0"/>
          </a:p>
          <a:p>
            <a:pPr marL="0" lvl="0" indent="0" algn="l" rtl="0">
              <a:spcBef>
                <a:spcPts val="1200"/>
              </a:spcBef>
              <a:spcAft>
                <a:spcPts val="0"/>
              </a:spcAft>
              <a:buNone/>
            </a:pPr>
            <a:endParaRPr sz="1250" dirty="0"/>
          </a:p>
          <a:p>
            <a:pPr marL="0" lvl="0" indent="0" algn="l" rtl="0">
              <a:spcBef>
                <a:spcPts val="1200"/>
              </a:spcBef>
              <a:spcAft>
                <a:spcPts val="0"/>
              </a:spcAft>
              <a:buNone/>
            </a:pPr>
            <a:endParaRPr sz="1250" dirty="0"/>
          </a:p>
          <a:p>
            <a:pPr marL="0" lvl="0" indent="0" algn="l" rtl="0">
              <a:spcBef>
                <a:spcPts val="1200"/>
              </a:spcBef>
              <a:spcAft>
                <a:spcPts val="0"/>
              </a:spcAft>
              <a:buNone/>
            </a:pPr>
            <a:endParaRPr sz="1250" dirty="0"/>
          </a:p>
          <a:p>
            <a:pPr marL="0" lvl="0" indent="0" algn="l" rtl="0">
              <a:spcBef>
                <a:spcPts val="1200"/>
              </a:spcBef>
              <a:spcAft>
                <a:spcPts val="0"/>
              </a:spcAft>
              <a:buNone/>
            </a:pPr>
            <a:endParaRPr sz="1250" dirty="0"/>
          </a:p>
          <a:p>
            <a:pPr marL="0" lvl="0" indent="0" algn="l" rtl="0">
              <a:spcBef>
                <a:spcPts val="1200"/>
              </a:spcBef>
              <a:spcAft>
                <a:spcPts val="0"/>
              </a:spcAft>
              <a:buNone/>
            </a:pPr>
            <a:endParaRPr sz="1250" dirty="0"/>
          </a:p>
          <a:p>
            <a:pPr marL="0" lvl="0" indent="0" algn="l" rtl="0">
              <a:spcBef>
                <a:spcPts val="1200"/>
              </a:spcBef>
              <a:spcAft>
                <a:spcPts val="0"/>
              </a:spcAft>
              <a:buNone/>
            </a:pPr>
            <a:endParaRPr sz="1250" dirty="0"/>
          </a:p>
          <a:p>
            <a:pPr marL="0" lvl="0" indent="0" algn="l" rtl="0">
              <a:lnSpc>
                <a:spcPct val="115000"/>
              </a:lnSpc>
              <a:spcBef>
                <a:spcPts val="1200"/>
              </a:spcBef>
              <a:spcAft>
                <a:spcPts val="1200"/>
              </a:spcAft>
              <a:buNone/>
            </a:pPr>
            <a:endParaRPr sz="1250" dirty="0"/>
          </a:p>
        </p:txBody>
      </p:sp>
      <p:pic>
        <p:nvPicPr>
          <p:cNvPr id="242" name="Google Shape;242;p33"/>
          <p:cNvPicPr preferRelativeResize="0"/>
          <p:nvPr/>
        </p:nvPicPr>
        <p:blipFill>
          <a:blip r:embed="rId6">
            <a:alphaModFix/>
          </a:blip>
          <a:stretch>
            <a:fillRect/>
          </a:stretch>
        </p:blipFill>
        <p:spPr>
          <a:xfrm>
            <a:off x="141700" y="1077650"/>
            <a:ext cx="2527475" cy="1343325"/>
          </a:xfrm>
          <a:prstGeom prst="rect">
            <a:avLst/>
          </a:prstGeom>
          <a:noFill/>
          <a:ln>
            <a:noFill/>
          </a:ln>
        </p:spPr>
      </p:pic>
      <p:pic>
        <p:nvPicPr>
          <p:cNvPr id="243" name="Google Shape;243;p33"/>
          <p:cNvPicPr preferRelativeResize="0"/>
          <p:nvPr/>
        </p:nvPicPr>
        <p:blipFill>
          <a:blip r:embed="rId7">
            <a:alphaModFix/>
          </a:blip>
          <a:stretch>
            <a:fillRect/>
          </a:stretch>
        </p:blipFill>
        <p:spPr>
          <a:xfrm>
            <a:off x="2947200" y="1077649"/>
            <a:ext cx="2733100" cy="1414700"/>
          </a:xfrm>
          <a:prstGeom prst="rect">
            <a:avLst/>
          </a:prstGeom>
          <a:noFill/>
          <a:ln>
            <a:noFill/>
          </a:ln>
        </p:spPr>
      </p:pic>
      <p:pic>
        <p:nvPicPr>
          <p:cNvPr id="244" name="Google Shape;244;p33"/>
          <p:cNvPicPr preferRelativeResize="0"/>
          <p:nvPr/>
        </p:nvPicPr>
        <p:blipFill>
          <a:blip r:embed="rId8">
            <a:alphaModFix/>
          </a:blip>
          <a:stretch>
            <a:fillRect/>
          </a:stretch>
        </p:blipFill>
        <p:spPr>
          <a:xfrm>
            <a:off x="141700" y="2609050"/>
            <a:ext cx="2609601" cy="1343325"/>
          </a:xfrm>
          <a:prstGeom prst="rect">
            <a:avLst/>
          </a:prstGeom>
          <a:noFill/>
          <a:ln>
            <a:noFill/>
          </a:ln>
        </p:spPr>
      </p:pic>
      <p:pic>
        <p:nvPicPr>
          <p:cNvPr id="245" name="Google Shape;245;p33"/>
          <p:cNvPicPr preferRelativeResize="0"/>
          <p:nvPr/>
        </p:nvPicPr>
        <p:blipFill>
          <a:blip r:embed="rId9">
            <a:alphaModFix/>
          </a:blip>
          <a:stretch>
            <a:fillRect/>
          </a:stretch>
        </p:blipFill>
        <p:spPr>
          <a:xfrm>
            <a:off x="2947200" y="2609050"/>
            <a:ext cx="2733099" cy="1405255"/>
          </a:xfrm>
          <a:prstGeom prst="rect">
            <a:avLst/>
          </a:prstGeom>
          <a:noFill/>
          <a:ln>
            <a:noFill/>
          </a:ln>
        </p:spPr>
      </p:pic>
      <p:sp>
        <p:nvSpPr>
          <p:cNvPr id="2" name="CuadroTexto 1">
            <a:extLst>
              <a:ext uri="{FF2B5EF4-FFF2-40B4-BE49-F238E27FC236}">
                <a16:creationId xmlns:a16="http://schemas.microsoft.com/office/drawing/2014/main" id="{466D73C4-1616-4299-97FB-9E061B09F0E5}"/>
              </a:ext>
            </a:extLst>
          </p:cNvPr>
          <p:cNvSpPr txBox="1"/>
          <p:nvPr/>
        </p:nvSpPr>
        <p:spPr>
          <a:xfrm>
            <a:off x="576017" y="4379324"/>
            <a:ext cx="5104282" cy="307777"/>
          </a:xfrm>
          <a:prstGeom prst="rect">
            <a:avLst/>
          </a:prstGeom>
          <a:noFill/>
        </p:spPr>
        <p:txBody>
          <a:bodyPr wrap="none" rtlCol="0">
            <a:spAutoFit/>
          </a:bodyPr>
          <a:lstStyle/>
          <a:p>
            <a:r>
              <a:rPr lang="es-PE" b="1" dirty="0">
                <a:solidFill>
                  <a:schemeClr val="accent1">
                    <a:lumMod val="75000"/>
                  </a:schemeClr>
                </a:solidFill>
              </a:rPr>
              <a:t>https://www.youtube.com/watch?v=dN8_AJnk3rQ&amp;t=108s</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0" name="Google Shape;250;p34"/>
          <p:cNvSpPr txBox="1">
            <a:spLocks noGrp="1"/>
          </p:cNvSpPr>
          <p:nvPr>
            <p:ph type="title"/>
          </p:nvPr>
        </p:nvSpPr>
        <p:spPr>
          <a:xfrm>
            <a:off x="243300" y="149375"/>
            <a:ext cx="80214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s" b="1" dirty="0">
                <a:solidFill>
                  <a:schemeClr val="accent1"/>
                </a:solidFill>
                <a:latin typeface="Comfortaa"/>
                <a:ea typeface="Comfortaa"/>
                <a:cs typeface="Comfortaa"/>
                <a:sym typeface="Comfortaa"/>
              </a:rPr>
              <a:t>    </a:t>
            </a:r>
            <a:r>
              <a:rPr lang="es" b="1" dirty="0">
                <a:solidFill>
                  <a:schemeClr val="accent1"/>
                </a:solidFill>
                <a:latin typeface="Algerian" panose="04020705040A02060702" pitchFamily="82" charset="0"/>
                <a:ea typeface="Comfortaa"/>
                <a:cs typeface="Comfortaa"/>
                <a:sym typeface="Comfortaa"/>
              </a:rPr>
              <a:t>Film Academy: Oxford Through The Lens</a:t>
            </a:r>
            <a:endParaRPr b="1" dirty="0">
              <a:solidFill>
                <a:schemeClr val="accent1"/>
              </a:solidFill>
              <a:latin typeface="Algerian" panose="04020705040A02060702" pitchFamily="82" charset="0"/>
              <a:ea typeface="Comfortaa"/>
              <a:cs typeface="Comfortaa"/>
              <a:sym typeface="Comfortaa"/>
            </a:endParaRPr>
          </a:p>
          <a:p>
            <a:pPr marL="0" lvl="0" indent="0" algn="l" rtl="0">
              <a:spcBef>
                <a:spcPts val="0"/>
              </a:spcBef>
              <a:spcAft>
                <a:spcPts val="0"/>
              </a:spcAft>
              <a:buNone/>
            </a:pPr>
            <a:endParaRPr b="1" dirty="0">
              <a:solidFill>
                <a:schemeClr val="accent1"/>
              </a:solidFill>
              <a:latin typeface="Comfortaa"/>
              <a:ea typeface="Comfortaa"/>
              <a:cs typeface="Comfortaa"/>
              <a:sym typeface="Comfortaa"/>
            </a:endParaRPr>
          </a:p>
          <a:p>
            <a:pPr marL="0" lvl="0" indent="0" algn="l" rtl="0">
              <a:spcBef>
                <a:spcPts val="0"/>
              </a:spcBef>
              <a:spcAft>
                <a:spcPts val="0"/>
              </a:spcAft>
              <a:buNone/>
            </a:pPr>
            <a:endParaRPr b="1" dirty="0">
              <a:solidFill>
                <a:schemeClr val="accent1"/>
              </a:solidFill>
              <a:latin typeface="Comfortaa"/>
              <a:ea typeface="Comfortaa"/>
              <a:cs typeface="Comfortaa"/>
              <a:sym typeface="Comfortaa"/>
            </a:endParaRPr>
          </a:p>
        </p:txBody>
      </p:sp>
      <p:sp>
        <p:nvSpPr>
          <p:cNvPr id="251" name="Google Shape;251;p34"/>
          <p:cNvSpPr txBox="1"/>
          <p:nvPr/>
        </p:nvSpPr>
        <p:spPr>
          <a:xfrm>
            <a:off x="-145800" y="4786200"/>
            <a:ext cx="9435600" cy="357300"/>
          </a:xfrm>
          <a:prstGeom prst="rect">
            <a:avLst/>
          </a:prstGeom>
          <a:solidFill>
            <a:srgbClr val="FF99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s" sz="1800" b="1">
                <a:solidFill>
                  <a:srgbClr val="FFFFFF"/>
                </a:solidFill>
                <a:latin typeface="Calibri"/>
                <a:ea typeface="Calibri"/>
                <a:cs typeface="Calibri"/>
                <a:sym typeface="Calibri"/>
              </a:rPr>
              <a:t>www.studentspartners.com</a:t>
            </a:r>
            <a:endParaRPr sz="1800" b="1">
              <a:solidFill>
                <a:srgbClr val="FFFFFF"/>
              </a:solidFill>
              <a:latin typeface="Calibri"/>
              <a:ea typeface="Calibri"/>
              <a:cs typeface="Calibri"/>
              <a:sym typeface="Calibri"/>
            </a:endParaRPr>
          </a:p>
        </p:txBody>
      </p:sp>
      <p:pic>
        <p:nvPicPr>
          <p:cNvPr id="252" name="Google Shape;252;p34"/>
          <p:cNvPicPr preferRelativeResize="0"/>
          <p:nvPr/>
        </p:nvPicPr>
        <p:blipFill rotWithShape="1">
          <a:blip r:embed="rId3">
            <a:alphaModFix/>
          </a:blip>
          <a:srcRect l="19035" t="16666" r="19202" b="12320"/>
          <a:stretch/>
        </p:blipFill>
        <p:spPr>
          <a:xfrm>
            <a:off x="152397" y="163814"/>
            <a:ext cx="498064" cy="572700"/>
          </a:xfrm>
          <a:prstGeom prst="rect">
            <a:avLst/>
          </a:prstGeom>
          <a:noFill/>
          <a:ln>
            <a:noFill/>
          </a:ln>
        </p:spPr>
      </p:pic>
      <p:pic>
        <p:nvPicPr>
          <p:cNvPr id="253" name="Google Shape;253;p34"/>
          <p:cNvPicPr preferRelativeResize="0"/>
          <p:nvPr/>
        </p:nvPicPr>
        <p:blipFill rotWithShape="1">
          <a:blip r:embed="rId4">
            <a:alphaModFix/>
          </a:blip>
          <a:srcRect/>
          <a:stretch/>
        </p:blipFill>
        <p:spPr>
          <a:xfrm>
            <a:off x="8484250" y="4356577"/>
            <a:ext cx="567940" cy="572700"/>
          </a:xfrm>
          <a:prstGeom prst="rect">
            <a:avLst/>
          </a:prstGeom>
          <a:noFill/>
          <a:ln>
            <a:noFill/>
          </a:ln>
        </p:spPr>
      </p:pic>
      <p:sp>
        <p:nvSpPr>
          <p:cNvPr id="254" name="Google Shape;254;p34"/>
          <p:cNvSpPr txBox="1">
            <a:spLocks noGrp="1"/>
          </p:cNvSpPr>
          <p:nvPr>
            <p:ph type="body" idx="1"/>
          </p:nvPr>
        </p:nvSpPr>
        <p:spPr>
          <a:xfrm>
            <a:off x="6045600" y="578400"/>
            <a:ext cx="3098400" cy="377817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50" dirty="0"/>
          </a:p>
          <a:p>
            <a:pPr marL="0" lvl="0" indent="0" algn="l" rtl="0">
              <a:spcBef>
                <a:spcPts val="1200"/>
              </a:spcBef>
              <a:spcAft>
                <a:spcPts val="0"/>
              </a:spcAft>
              <a:buNone/>
            </a:pPr>
            <a:r>
              <a:rPr lang="es" sz="1250" dirty="0"/>
              <a:t>Crea tu propio cortometraje durante nuestra escuela de verano 'Academia de Cine: Oxford a través del Lente', en el campus de Oxford. Utiliza equipos de primera calidad, como cámaras HD y equipos de sonido e iluminación profesionales. Aprende sobre producción cinematográfica y edición digital mientras trabajas en la filmación de tu película en la ciudad de Oxford, conocida por ser el escenario de películas famosas como Harry Potter y James Bond. Además, practica habilidades como la escritura de guiones, la búsqueda de locaciones y la edición digital.</a:t>
            </a:r>
            <a:endParaRPr sz="1250" dirty="0"/>
          </a:p>
          <a:p>
            <a:pPr marL="0" lvl="0" indent="0" algn="l" rtl="0">
              <a:spcBef>
                <a:spcPts val="1200"/>
              </a:spcBef>
              <a:spcAft>
                <a:spcPts val="0"/>
              </a:spcAft>
              <a:buNone/>
            </a:pPr>
            <a:endParaRPr sz="1250" dirty="0"/>
          </a:p>
          <a:p>
            <a:pPr marL="0" lvl="0" indent="0" algn="l" rtl="0">
              <a:spcBef>
                <a:spcPts val="1200"/>
              </a:spcBef>
              <a:spcAft>
                <a:spcPts val="0"/>
              </a:spcAft>
              <a:buNone/>
            </a:pPr>
            <a:endParaRPr sz="1250" dirty="0"/>
          </a:p>
          <a:p>
            <a:pPr marL="0" lvl="0" indent="0" algn="l" rtl="0">
              <a:spcBef>
                <a:spcPts val="1200"/>
              </a:spcBef>
              <a:spcAft>
                <a:spcPts val="0"/>
              </a:spcAft>
              <a:buNone/>
            </a:pPr>
            <a:endParaRPr sz="1250" dirty="0"/>
          </a:p>
          <a:p>
            <a:pPr marL="0" lvl="0" indent="0" algn="l" rtl="0">
              <a:spcBef>
                <a:spcPts val="1200"/>
              </a:spcBef>
              <a:spcAft>
                <a:spcPts val="0"/>
              </a:spcAft>
              <a:buNone/>
            </a:pPr>
            <a:endParaRPr sz="1250" dirty="0"/>
          </a:p>
          <a:p>
            <a:pPr marL="0" lvl="0" indent="0" algn="l" rtl="0">
              <a:spcBef>
                <a:spcPts val="1200"/>
              </a:spcBef>
              <a:spcAft>
                <a:spcPts val="0"/>
              </a:spcAft>
              <a:buNone/>
            </a:pPr>
            <a:endParaRPr sz="1250" dirty="0"/>
          </a:p>
          <a:p>
            <a:pPr marL="0" lvl="0" indent="0" algn="l" rtl="0">
              <a:spcBef>
                <a:spcPts val="1200"/>
              </a:spcBef>
              <a:spcAft>
                <a:spcPts val="0"/>
              </a:spcAft>
              <a:buNone/>
            </a:pPr>
            <a:endParaRPr sz="1250" dirty="0"/>
          </a:p>
          <a:p>
            <a:pPr marL="0" lvl="0" indent="0" algn="l" rtl="0">
              <a:lnSpc>
                <a:spcPct val="115000"/>
              </a:lnSpc>
              <a:spcBef>
                <a:spcPts val="1200"/>
              </a:spcBef>
              <a:spcAft>
                <a:spcPts val="1200"/>
              </a:spcAft>
              <a:buNone/>
            </a:pPr>
            <a:endParaRPr sz="1250" dirty="0"/>
          </a:p>
        </p:txBody>
      </p:sp>
      <p:pic>
        <p:nvPicPr>
          <p:cNvPr id="255" name="Google Shape;255;p34"/>
          <p:cNvPicPr preferRelativeResize="0"/>
          <p:nvPr/>
        </p:nvPicPr>
        <p:blipFill>
          <a:blip r:embed="rId5">
            <a:alphaModFix/>
          </a:blip>
          <a:stretch>
            <a:fillRect/>
          </a:stretch>
        </p:blipFill>
        <p:spPr>
          <a:xfrm>
            <a:off x="152400" y="874475"/>
            <a:ext cx="2870400" cy="1546500"/>
          </a:xfrm>
          <a:prstGeom prst="rect">
            <a:avLst/>
          </a:prstGeom>
          <a:noFill/>
          <a:ln>
            <a:noFill/>
          </a:ln>
        </p:spPr>
      </p:pic>
      <p:pic>
        <p:nvPicPr>
          <p:cNvPr id="256" name="Google Shape;256;p34"/>
          <p:cNvPicPr preferRelativeResize="0"/>
          <p:nvPr/>
        </p:nvPicPr>
        <p:blipFill>
          <a:blip r:embed="rId6">
            <a:alphaModFix/>
          </a:blip>
          <a:stretch>
            <a:fillRect/>
          </a:stretch>
        </p:blipFill>
        <p:spPr>
          <a:xfrm>
            <a:off x="3065950" y="874475"/>
            <a:ext cx="2870399" cy="1535942"/>
          </a:xfrm>
          <a:prstGeom prst="rect">
            <a:avLst/>
          </a:prstGeom>
          <a:noFill/>
          <a:ln>
            <a:noFill/>
          </a:ln>
        </p:spPr>
      </p:pic>
      <p:pic>
        <p:nvPicPr>
          <p:cNvPr id="257" name="Google Shape;257;p34"/>
          <p:cNvPicPr preferRelativeResize="0"/>
          <p:nvPr/>
        </p:nvPicPr>
        <p:blipFill>
          <a:blip r:embed="rId7">
            <a:alphaModFix/>
          </a:blip>
          <a:stretch>
            <a:fillRect/>
          </a:stretch>
        </p:blipFill>
        <p:spPr>
          <a:xfrm>
            <a:off x="152397" y="2573375"/>
            <a:ext cx="2870399" cy="1502164"/>
          </a:xfrm>
          <a:prstGeom prst="rect">
            <a:avLst/>
          </a:prstGeom>
          <a:noFill/>
          <a:ln>
            <a:noFill/>
          </a:ln>
        </p:spPr>
      </p:pic>
      <p:pic>
        <p:nvPicPr>
          <p:cNvPr id="258" name="Google Shape;258;p34"/>
          <p:cNvPicPr preferRelativeResize="0"/>
          <p:nvPr/>
        </p:nvPicPr>
        <p:blipFill>
          <a:blip r:embed="rId8">
            <a:alphaModFix/>
          </a:blip>
          <a:stretch>
            <a:fillRect/>
          </a:stretch>
        </p:blipFill>
        <p:spPr>
          <a:xfrm>
            <a:off x="3116325" y="2553926"/>
            <a:ext cx="2870400" cy="1543523"/>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3" name="Google Shape;263;p35"/>
          <p:cNvSpPr txBox="1">
            <a:spLocks noGrp="1"/>
          </p:cNvSpPr>
          <p:nvPr>
            <p:ph type="title"/>
          </p:nvPr>
        </p:nvSpPr>
        <p:spPr>
          <a:xfrm>
            <a:off x="574263" y="0"/>
            <a:ext cx="7583511"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s" sz="2200" b="1" dirty="0">
                <a:solidFill>
                  <a:schemeClr val="accent1"/>
                </a:solidFill>
                <a:latin typeface="Algerian" panose="04020705040A02060702" pitchFamily="82" charset="0"/>
                <a:ea typeface="Comfortaa"/>
                <a:cs typeface="Comfortaa"/>
                <a:sym typeface="Comfortaa"/>
              </a:rPr>
              <a:t>Philosophy, Literature &amp; Modern History </a:t>
            </a:r>
            <a:br>
              <a:rPr lang="es" sz="2200" b="1" dirty="0">
                <a:solidFill>
                  <a:schemeClr val="accent1"/>
                </a:solidFill>
                <a:latin typeface="Algerian" panose="04020705040A02060702" pitchFamily="82" charset="0"/>
                <a:ea typeface="Comfortaa"/>
                <a:cs typeface="Comfortaa"/>
                <a:sym typeface="Comfortaa"/>
              </a:rPr>
            </a:br>
            <a:r>
              <a:rPr lang="es" sz="2200" b="1" dirty="0">
                <a:solidFill>
                  <a:schemeClr val="accent1"/>
                </a:solidFill>
                <a:latin typeface="Algerian" panose="04020705040A02060702" pitchFamily="82" charset="0"/>
                <a:ea typeface="Comfortaa"/>
                <a:cs typeface="Comfortaa"/>
                <a:sym typeface="Comfortaa"/>
              </a:rPr>
              <a:t>Summer School</a:t>
            </a:r>
            <a:endParaRPr sz="2200" b="1" dirty="0">
              <a:solidFill>
                <a:schemeClr val="accent1"/>
              </a:solidFill>
              <a:latin typeface="Algerian" panose="04020705040A02060702" pitchFamily="82" charset="0"/>
              <a:ea typeface="Comfortaa"/>
              <a:cs typeface="Comfortaa"/>
              <a:sym typeface="Comfortaa"/>
            </a:endParaRPr>
          </a:p>
          <a:p>
            <a:pPr marL="0" lvl="0" indent="0" algn="l" rtl="0">
              <a:spcBef>
                <a:spcPts val="0"/>
              </a:spcBef>
              <a:spcAft>
                <a:spcPts val="0"/>
              </a:spcAft>
              <a:buNone/>
            </a:pPr>
            <a:endParaRPr b="1" dirty="0">
              <a:solidFill>
                <a:schemeClr val="accent1"/>
              </a:solidFill>
              <a:latin typeface="Comfortaa"/>
              <a:ea typeface="Comfortaa"/>
              <a:cs typeface="Comfortaa"/>
              <a:sym typeface="Comfortaa"/>
            </a:endParaRPr>
          </a:p>
          <a:p>
            <a:pPr marL="0" lvl="0" indent="0" algn="l" rtl="0">
              <a:spcBef>
                <a:spcPts val="0"/>
              </a:spcBef>
              <a:spcAft>
                <a:spcPts val="0"/>
              </a:spcAft>
              <a:buNone/>
            </a:pPr>
            <a:endParaRPr b="1" dirty="0">
              <a:solidFill>
                <a:schemeClr val="accent1"/>
              </a:solidFill>
              <a:latin typeface="Comfortaa"/>
              <a:ea typeface="Comfortaa"/>
              <a:cs typeface="Comfortaa"/>
              <a:sym typeface="Comfortaa"/>
            </a:endParaRPr>
          </a:p>
        </p:txBody>
      </p:sp>
      <p:sp>
        <p:nvSpPr>
          <p:cNvPr id="264" name="Google Shape;264;p35"/>
          <p:cNvSpPr txBox="1"/>
          <p:nvPr/>
        </p:nvSpPr>
        <p:spPr>
          <a:xfrm>
            <a:off x="-145800" y="4786200"/>
            <a:ext cx="9435600" cy="357300"/>
          </a:xfrm>
          <a:prstGeom prst="rect">
            <a:avLst/>
          </a:prstGeom>
          <a:solidFill>
            <a:srgbClr val="FF99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s" sz="1800" b="1">
                <a:solidFill>
                  <a:srgbClr val="FFFFFF"/>
                </a:solidFill>
                <a:latin typeface="Calibri"/>
                <a:ea typeface="Calibri"/>
                <a:cs typeface="Calibri"/>
                <a:sym typeface="Calibri"/>
              </a:rPr>
              <a:t>www.studentspartners.com</a:t>
            </a:r>
            <a:endParaRPr sz="1800" b="1">
              <a:solidFill>
                <a:srgbClr val="FFFFFF"/>
              </a:solidFill>
              <a:latin typeface="Calibri"/>
              <a:ea typeface="Calibri"/>
              <a:cs typeface="Calibri"/>
              <a:sym typeface="Calibri"/>
            </a:endParaRPr>
          </a:p>
        </p:txBody>
      </p:sp>
      <p:pic>
        <p:nvPicPr>
          <p:cNvPr id="265" name="Google Shape;265;p35"/>
          <p:cNvPicPr preferRelativeResize="0"/>
          <p:nvPr/>
        </p:nvPicPr>
        <p:blipFill rotWithShape="1">
          <a:blip r:embed="rId3">
            <a:alphaModFix/>
          </a:blip>
          <a:srcRect l="19035" t="16666" r="19202" b="12320"/>
          <a:stretch/>
        </p:blipFill>
        <p:spPr>
          <a:xfrm>
            <a:off x="236999" y="86238"/>
            <a:ext cx="498064" cy="572700"/>
          </a:xfrm>
          <a:prstGeom prst="rect">
            <a:avLst/>
          </a:prstGeom>
          <a:noFill/>
          <a:ln>
            <a:noFill/>
          </a:ln>
        </p:spPr>
      </p:pic>
      <p:sp>
        <p:nvSpPr>
          <p:cNvPr id="267" name="Google Shape;267;p35"/>
          <p:cNvSpPr txBox="1">
            <a:spLocks noGrp="1"/>
          </p:cNvSpPr>
          <p:nvPr>
            <p:ph type="body" idx="1"/>
          </p:nvPr>
        </p:nvSpPr>
        <p:spPr>
          <a:xfrm>
            <a:off x="574262" y="535625"/>
            <a:ext cx="5965331" cy="374442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50" dirty="0"/>
          </a:p>
          <a:p>
            <a:pPr marL="0" lvl="0" indent="0" algn="l" rtl="0">
              <a:spcBef>
                <a:spcPts val="1200"/>
              </a:spcBef>
              <a:spcAft>
                <a:spcPts val="0"/>
              </a:spcAft>
              <a:buNone/>
            </a:pPr>
            <a:r>
              <a:rPr lang="es" sz="1250" dirty="0"/>
              <a:t>Explora las obras y pensamientos de grandes figuras históricas mientras debaten cuestiones fundamentales sobre la existencia, la verdad, la belleza y la ética. Aprende de expertos sobre lógica, metafísica, ética y epistemología a través de la literatura y la filosofía. Analiza el impacto de estas obras en la historia moderna, desarrollando habilidades para presentar y justificar argumentos. Yale ofrece el escenario perfecto para indagar en las grandes preguntas humanas, siguiendo la huella de grandes pensadores de la historia.</a:t>
            </a:r>
            <a:endParaRPr sz="1250" dirty="0"/>
          </a:p>
          <a:p>
            <a:pPr marL="0" lvl="0" indent="0" algn="l" rtl="0">
              <a:spcBef>
                <a:spcPts val="1200"/>
              </a:spcBef>
              <a:spcAft>
                <a:spcPts val="0"/>
              </a:spcAft>
              <a:buNone/>
            </a:pPr>
            <a:endParaRPr sz="1250" dirty="0"/>
          </a:p>
          <a:p>
            <a:pPr marL="0" lvl="0" indent="0" algn="l" rtl="0">
              <a:spcBef>
                <a:spcPts val="1200"/>
              </a:spcBef>
              <a:spcAft>
                <a:spcPts val="0"/>
              </a:spcAft>
              <a:buNone/>
            </a:pPr>
            <a:endParaRPr sz="1250" dirty="0"/>
          </a:p>
          <a:p>
            <a:pPr marL="0" lvl="0" indent="0" algn="l" rtl="0">
              <a:spcBef>
                <a:spcPts val="1200"/>
              </a:spcBef>
              <a:spcAft>
                <a:spcPts val="0"/>
              </a:spcAft>
              <a:buNone/>
            </a:pPr>
            <a:endParaRPr sz="1250" dirty="0"/>
          </a:p>
          <a:p>
            <a:pPr marL="0" lvl="0" indent="0" algn="l" rtl="0">
              <a:spcBef>
                <a:spcPts val="1200"/>
              </a:spcBef>
              <a:spcAft>
                <a:spcPts val="0"/>
              </a:spcAft>
              <a:buNone/>
            </a:pPr>
            <a:endParaRPr sz="1250" dirty="0"/>
          </a:p>
          <a:p>
            <a:pPr marL="0" lvl="0" indent="0" algn="l" rtl="0">
              <a:spcBef>
                <a:spcPts val="1200"/>
              </a:spcBef>
              <a:spcAft>
                <a:spcPts val="0"/>
              </a:spcAft>
              <a:buNone/>
            </a:pPr>
            <a:endParaRPr sz="1250" dirty="0"/>
          </a:p>
          <a:p>
            <a:pPr marL="0" lvl="0" indent="0" algn="l" rtl="0">
              <a:spcBef>
                <a:spcPts val="1200"/>
              </a:spcBef>
              <a:spcAft>
                <a:spcPts val="0"/>
              </a:spcAft>
              <a:buNone/>
            </a:pPr>
            <a:endParaRPr sz="1250" dirty="0"/>
          </a:p>
          <a:p>
            <a:pPr marL="0" lvl="0" indent="0" algn="l" rtl="0">
              <a:lnSpc>
                <a:spcPct val="115000"/>
              </a:lnSpc>
              <a:spcBef>
                <a:spcPts val="1200"/>
              </a:spcBef>
              <a:spcAft>
                <a:spcPts val="1200"/>
              </a:spcAft>
              <a:buNone/>
            </a:pPr>
            <a:endParaRPr sz="1250" dirty="0"/>
          </a:p>
        </p:txBody>
      </p:sp>
      <p:pic>
        <p:nvPicPr>
          <p:cNvPr id="268" name="Google Shape;268;p35"/>
          <p:cNvPicPr preferRelativeResize="0"/>
          <p:nvPr/>
        </p:nvPicPr>
        <p:blipFill>
          <a:blip r:embed="rId4">
            <a:alphaModFix/>
          </a:blip>
          <a:stretch>
            <a:fillRect/>
          </a:stretch>
        </p:blipFill>
        <p:spPr>
          <a:xfrm>
            <a:off x="6386850" y="966675"/>
            <a:ext cx="2617375" cy="2896925"/>
          </a:xfrm>
          <a:prstGeom prst="rect">
            <a:avLst/>
          </a:prstGeom>
          <a:noFill/>
          <a:ln>
            <a:noFill/>
          </a:ln>
        </p:spPr>
      </p:pic>
      <p:sp>
        <p:nvSpPr>
          <p:cNvPr id="269" name="Google Shape;269;p35"/>
          <p:cNvSpPr txBox="1">
            <a:spLocks noGrp="1"/>
          </p:cNvSpPr>
          <p:nvPr>
            <p:ph type="body" idx="1"/>
          </p:nvPr>
        </p:nvSpPr>
        <p:spPr>
          <a:xfrm>
            <a:off x="236999" y="2517600"/>
            <a:ext cx="6075001" cy="42078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s" sz="1250" dirty="0"/>
              <a:t>Con este curso podrás:</a:t>
            </a:r>
            <a:endParaRPr sz="1250" dirty="0"/>
          </a:p>
          <a:p>
            <a:pPr marL="457200" lvl="0" indent="-307975" algn="l" rtl="0">
              <a:lnSpc>
                <a:spcPct val="100000"/>
              </a:lnSpc>
              <a:spcBef>
                <a:spcPts val="1200"/>
              </a:spcBef>
              <a:spcAft>
                <a:spcPts val="0"/>
              </a:spcAft>
              <a:buSzPts val="1250"/>
              <a:buChar char="●"/>
            </a:pPr>
            <a:r>
              <a:rPr lang="es" sz="1250" dirty="0"/>
              <a:t>Identificar filósofos famosos y obras literarias junto con sus argumentos.</a:t>
            </a:r>
            <a:endParaRPr sz="1250" dirty="0"/>
          </a:p>
          <a:p>
            <a:pPr marL="457200" lvl="0" indent="-307975" algn="l" rtl="0">
              <a:lnSpc>
                <a:spcPct val="100000"/>
              </a:lnSpc>
              <a:spcBef>
                <a:spcPts val="0"/>
              </a:spcBef>
              <a:spcAft>
                <a:spcPts val="0"/>
              </a:spcAft>
              <a:buSzPts val="1250"/>
              <a:buChar char="●"/>
            </a:pPr>
            <a:r>
              <a:rPr lang="es" sz="1250" dirty="0"/>
              <a:t>Examinar y criticar las ideas de autores de más de 2.000 años de historia.</a:t>
            </a:r>
            <a:endParaRPr sz="1250" dirty="0"/>
          </a:p>
          <a:p>
            <a:pPr marL="457200" lvl="0" indent="-307975" algn="l" rtl="0">
              <a:lnSpc>
                <a:spcPct val="100000"/>
              </a:lnSpc>
              <a:spcBef>
                <a:spcPts val="0"/>
              </a:spcBef>
              <a:spcAft>
                <a:spcPts val="0"/>
              </a:spcAft>
              <a:buSzPts val="1250"/>
              <a:buChar char="●"/>
            </a:pPr>
            <a:r>
              <a:rPr lang="es" sz="1250" dirty="0"/>
              <a:t>Fortalecer habilidades formales de debate, discusión y presentación, al mismo tiempo que se aprende a identificar falacias en un argumento.</a:t>
            </a:r>
            <a:endParaRPr sz="1250" dirty="0"/>
          </a:p>
          <a:p>
            <a:pPr marL="457200" lvl="0" indent="-307975" algn="l" rtl="0">
              <a:lnSpc>
                <a:spcPct val="100000"/>
              </a:lnSpc>
              <a:spcBef>
                <a:spcPts val="0"/>
              </a:spcBef>
              <a:spcAft>
                <a:spcPts val="0"/>
              </a:spcAft>
              <a:buSzPts val="1250"/>
              <a:buChar char="●"/>
            </a:pPr>
            <a:r>
              <a:rPr lang="es" sz="1250" dirty="0"/>
              <a:t>Refinar el análisis de textos y habilidades de escritura en preparación para cursos universitarios.</a:t>
            </a:r>
            <a:endParaRPr sz="1250" dirty="0"/>
          </a:p>
          <a:p>
            <a:pPr marL="457200" lvl="0" indent="-307975" algn="l" rtl="0">
              <a:lnSpc>
                <a:spcPct val="100000"/>
              </a:lnSpc>
              <a:spcBef>
                <a:spcPts val="0"/>
              </a:spcBef>
              <a:spcAft>
                <a:spcPts val="0"/>
              </a:spcAft>
              <a:buSzPts val="1250"/>
              <a:buChar char="●"/>
            </a:pPr>
            <a:r>
              <a:rPr lang="es" sz="1250" dirty="0"/>
              <a:t>Descubrir la mejor manera de cursar estudios universitarios en Humanidades y la creciente importancia de estas habilidades en la sociedad dinámica y global</a:t>
            </a:r>
            <a:endParaRPr sz="1250" dirty="0"/>
          </a:p>
          <a:p>
            <a:pPr marL="0" lvl="0" indent="0" algn="l" rtl="0">
              <a:spcBef>
                <a:spcPts val="1200"/>
              </a:spcBef>
              <a:spcAft>
                <a:spcPts val="0"/>
              </a:spcAft>
              <a:buNone/>
            </a:pPr>
            <a:endParaRPr sz="1250" dirty="0"/>
          </a:p>
          <a:p>
            <a:pPr marL="0" lvl="0" indent="0" algn="l" rtl="0">
              <a:spcBef>
                <a:spcPts val="1200"/>
              </a:spcBef>
              <a:spcAft>
                <a:spcPts val="0"/>
              </a:spcAft>
              <a:buNone/>
            </a:pPr>
            <a:endParaRPr sz="1250" dirty="0"/>
          </a:p>
          <a:p>
            <a:pPr marL="0" lvl="0" indent="0" algn="l" rtl="0">
              <a:spcBef>
                <a:spcPts val="1200"/>
              </a:spcBef>
              <a:spcAft>
                <a:spcPts val="0"/>
              </a:spcAft>
              <a:buNone/>
            </a:pPr>
            <a:endParaRPr sz="1250" dirty="0"/>
          </a:p>
          <a:p>
            <a:pPr marL="0" lvl="0" indent="0" algn="l" rtl="0">
              <a:spcBef>
                <a:spcPts val="1200"/>
              </a:spcBef>
              <a:spcAft>
                <a:spcPts val="0"/>
              </a:spcAft>
              <a:buNone/>
            </a:pPr>
            <a:endParaRPr sz="1250" dirty="0"/>
          </a:p>
          <a:p>
            <a:pPr marL="0" lvl="0" indent="0" algn="l" rtl="0">
              <a:lnSpc>
                <a:spcPct val="115000"/>
              </a:lnSpc>
              <a:spcBef>
                <a:spcPts val="1200"/>
              </a:spcBef>
              <a:spcAft>
                <a:spcPts val="1200"/>
              </a:spcAft>
              <a:buNone/>
            </a:pPr>
            <a:endParaRPr sz="1250" dirty="0"/>
          </a:p>
        </p:txBody>
      </p:sp>
      <p:pic>
        <p:nvPicPr>
          <p:cNvPr id="2" name="Google Shape;266;p35"/>
          <p:cNvPicPr preferRelativeResize="0"/>
          <p:nvPr/>
        </p:nvPicPr>
        <p:blipFill rotWithShape="1">
          <a:blip r:embed="rId5">
            <a:alphaModFix/>
          </a:blip>
          <a:srcRect/>
          <a:stretch/>
        </p:blipFill>
        <p:spPr>
          <a:xfrm>
            <a:off x="8285767" y="86238"/>
            <a:ext cx="567940" cy="5727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274" name="Google Shape;274;p36"/>
          <p:cNvSpPr txBox="1">
            <a:spLocks noGrp="1"/>
          </p:cNvSpPr>
          <p:nvPr>
            <p:ph type="title"/>
          </p:nvPr>
        </p:nvSpPr>
        <p:spPr>
          <a:xfrm>
            <a:off x="1836963" y="152400"/>
            <a:ext cx="6320811"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s" b="1" dirty="0">
                <a:solidFill>
                  <a:schemeClr val="accent1"/>
                </a:solidFill>
                <a:latin typeface="Algerian" panose="04020705040A02060702" pitchFamily="82" charset="0"/>
                <a:ea typeface="Comfortaa"/>
                <a:cs typeface="Comfortaa"/>
                <a:sym typeface="Comfortaa"/>
              </a:rPr>
              <a:t>Mathematics</a:t>
            </a:r>
            <a:endParaRPr b="1" dirty="0">
              <a:solidFill>
                <a:schemeClr val="accent1"/>
              </a:solidFill>
              <a:latin typeface="Algerian" panose="04020705040A02060702" pitchFamily="82" charset="0"/>
              <a:ea typeface="Comfortaa"/>
              <a:cs typeface="Comfortaa"/>
              <a:sym typeface="Comfortaa"/>
            </a:endParaRPr>
          </a:p>
          <a:p>
            <a:pPr marL="0" lvl="0" indent="0" algn="l" rtl="0">
              <a:spcBef>
                <a:spcPts val="0"/>
              </a:spcBef>
              <a:spcAft>
                <a:spcPts val="0"/>
              </a:spcAft>
              <a:buNone/>
            </a:pPr>
            <a:endParaRPr b="1" dirty="0">
              <a:solidFill>
                <a:schemeClr val="accent1"/>
              </a:solidFill>
              <a:latin typeface="Comfortaa"/>
              <a:ea typeface="Comfortaa"/>
              <a:cs typeface="Comfortaa"/>
              <a:sym typeface="Comfortaa"/>
            </a:endParaRPr>
          </a:p>
        </p:txBody>
      </p:sp>
      <p:sp>
        <p:nvSpPr>
          <p:cNvPr id="275" name="Google Shape;275;p36"/>
          <p:cNvSpPr txBox="1"/>
          <p:nvPr/>
        </p:nvSpPr>
        <p:spPr>
          <a:xfrm>
            <a:off x="-145800" y="4786200"/>
            <a:ext cx="9435600" cy="357300"/>
          </a:xfrm>
          <a:prstGeom prst="rect">
            <a:avLst/>
          </a:prstGeom>
          <a:solidFill>
            <a:srgbClr val="FF99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s" sz="1800" b="1">
                <a:solidFill>
                  <a:srgbClr val="FFFFFF"/>
                </a:solidFill>
                <a:latin typeface="Calibri"/>
                <a:ea typeface="Calibri"/>
                <a:cs typeface="Calibri"/>
                <a:sym typeface="Calibri"/>
              </a:rPr>
              <a:t>www.studentspartners.com</a:t>
            </a:r>
            <a:endParaRPr sz="1800" b="1">
              <a:solidFill>
                <a:srgbClr val="FFFFFF"/>
              </a:solidFill>
              <a:latin typeface="Calibri"/>
              <a:ea typeface="Calibri"/>
              <a:cs typeface="Calibri"/>
              <a:sym typeface="Calibri"/>
            </a:endParaRPr>
          </a:p>
        </p:txBody>
      </p:sp>
      <p:pic>
        <p:nvPicPr>
          <p:cNvPr id="276" name="Google Shape;276;p36"/>
          <p:cNvPicPr preferRelativeResize="0"/>
          <p:nvPr/>
        </p:nvPicPr>
        <p:blipFill rotWithShape="1">
          <a:blip r:embed="rId3">
            <a:alphaModFix/>
          </a:blip>
          <a:srcRect l="19035" t="16666" r="19202" b="12320"/>
          <a:stretch/>
        </p:blipFill>
        <p:spPr>
          <a:xfrm>
            <a:off x="239485" y="148775"/>
            <a:ext cx="498064" cy="572700"/>
          </a:xfrm>
          <a:prstGeom prst="rect">
            <a:avLst/>
          </a:prstGeom>
          <a:noFill/>
          <a:ln>
            <a:noFill/>
          </a:ln>
        </p:spPr>
      </p:pic>
      <p:pic>
        <p:nvPicPr>
          <p:cNvPr id="277" name="Google Shape;277;p36"/>
          <p:cNvPicPr preferRelativeResize="0"/>
          <p:nvPr/>
        </p:nvPicPr>
        <p:blipFill rotWithShape="1">
          <a:blip r:embed="rId4">
            <a:alphaModFix/>
          </a:blip>
          <a:srcRect/>
          <a:stretch/>
        </p:blipFill>
        <p:spPr>
          <a:xfrm>
            <a:off x="8371878" y="183416"/>
            <a:ext cx="567940" cy="572700"/>
          </a:xfrm>
          <a:prstGeom prst="rect">
            <a:avLst/>
          </a:prstGeom>
          <a:noFill/>
          <a:ln>
            <a:noFill/>
          </a:ln>
        </p:spPr>
      </p:pic>
      <p:sp>
        <p:nvSpPr>
          <p:cNvPr id="278" name="Google Shape;278;p36"/>
          <p:cNvSpPr txBox="1">
            <a:spLocks noGrp="1"/>
          </p:cNvSpPr>
          <p:nvPr>
            <p:ph type="body" idx="1"/>
          </p:nvPr>
        </p:nvSpPr>
        <p:spPr>
          <a:xfrm>
            <a:off x="796264" y="721475"/>
            <a:ext cx="5194136" cy="406472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sz="1250" dirty="0"/>
              <a:t>Perfecciona tus habilidades matemáticas explorando diferentes áreas como aritmética, geometría, teoría de grafos, lógica, informática y teoría de juegos. Mejora resolviendo acertijos y puzzles, creando teselaciones y fractales, jugando juegos matemáticos. Además, desarrolla tu pensamiento visual y tu curiosidad al descubrir cómo las matemáticas se relacionan con el arte, la música y la naturaleza.</a:t>
            </a:r>
            <a:endParaRPr sz="1250" dirty="0"/>
          </a:p>
          <a:p>
            <a:pPr marL="0" lvl="0" indent="0" algn="l" rtl="0">
              <a:spcBef>
                <a:spcPts val="1200"/>
              </a:spcBef>
              <a:spcAft>
                <a:spcPts val="0"/>
              </a:spcAft>
              <a:buNone/>
            </a:pPr>
            <a:endParaRPr sz="1250" dirty="0"/>
          </a:p>
          <a:p>
            <a:pPr marL="0" lvl="0" indent="0" algn="l" rtl="0">
              <a:spcBef>
                <a:spcPts val="1200"/>
              </a:spcBef>
              <a:spcAft>
                <a:spcPts val="0"/>
              </a:spcAft>
              <a:buNone/>
            </a:pPr>
            <a:endParaRPr sz="1250" dirty="0"/>
          </a:p>
          <a:p>
            <a:pPr marL="0" lvl="0" indent="0" algn="l" rtl="0">
              <a:spcBef>
                <a:spcPts val="1200"/>
              </a:spcBef>
              <a:spcAft>
                <a:spcPts val="0"/>
              </a:spcAft>
              <a:buNone/>
            </a:pPr>
            <a:endParaRPr sz="1250" dirty="0"/>
          </a:p>
          <a:p>
            <a:pPr marL="0" lvl="0" indent="0" algn="l" rtl="0">
              <a:spcBef>
                <a:spcPts val="1200"/>
              </a:spcBef>
              <a:spcAft>
                <a:spcPts val="0"/>
              </a:spcAft>
              <a:buNone/>
            </a:pPr>
            <a:endParaRPr sz="1250" dirty="0"/>
          </a:p>
          <a:p>
            <a:pPr marL="0" lvl="0" indent="0" algn="l" rtl="0">
              <a:spcBef>
                <a:spcPts val="1200"/>
              </a:spcBef>
              <a:spcAft>
                <a:spcPts val="0"/>
              </a:spcAft>
              <a:buNone/>
            </a:pPr>
            <a:endParaRPr sz="1250" dirty="0"/>
          </a:p>
          <a:p>
            <a:pPr marL="0" lvl="0" indent="0" algn="l" rtl="0">
              <a:spcBef>
                <a:spcPts val="1200"/>
              </a:spcBef>
              <a:spcAft>
                <a:spcPts val="0"/>
              </a:spcAft>
              <a:buNone/>
            </a:pPr>
            <a:endParaRPr sz="1250" dirty="0"/>
          </a:p>
          <a:p>
            <a:pPr marL="0" lvl="0" indent="0" algn="l" rtl="0">
              <a:lnSpc>
                <a:spcPct val="115000"/>
              </a:lnSpc>
              <a:spcBef>
                <a:spcPts val="1200"/>
              </a:spcBef>
              <a:spcAft>
                <a:spcPts val="1200"/>
              </a:spcAft>
              <a:buNone/>
            </a:pPr>
            <a:endParaRPr sz="1250" dirty="0"/>
          </a:p>
        </p:txBody>
      </p:sp>
      <p:sp>
        <p:nvSpPr>
          <p:cNvPr id="279" name="Google Shape;279;p36"/>
          <p:cNvSpPr txBox="1">
            <a:spLocks noGrp="1"/>
          </p:cNvSpPr>
          <p:nvPr>
            <p:ph type="body" idx="1"/>
          </p:nvPr>
        </p:nvSpPr>
        <p:spPr>
          <a:xfrm>
            <a:off x="397800" y="2517600"/>
            <a:ext cx="5914200" cy="42078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s" sz="1250" dirty="0"/>
              <a:t>Con este curso podrás:</a:t>
            </a:r>
            <a:endParaRPr sz="1250" dirty="0"/>
          </a:p>
          <a:p>
            <a:pPr marL="457200" lvl="0" indent="-307975" algn="l" rtl="0">
              <a:lnSpc>
                <a:spcPct val="100000"/>
              </a:lnSpc>
              <a:spcBef>
                <a:spcPts val="1200"/>
              </a:spcBef>
              <a:spcAft>
                <a:spcPts val="0"/>
              </a:spcAft>
              <a:buSzPts val="1250"/>
              <a:buChar char="●"/>
            </a:pPr>
            <a:r>
              <a:rPr lang="es" sz="1250" dirty="0"/>
              <a:t>Aumentar tu curiosidad y madurez intelectual.</a:t>
            </a:r>
            <a:endParaRPr sz="1250" dirty="0"/>
          </a:p>
          <a:p>
            <a:pPr marL="457200" lvl="0" indent="-307975" algn="l" rtl="0">
              <a:lnSpc>
                <a:spcPct val="100000"/>
              </a:lnSpc>
              <a:spcBef>
                <a:spcPts val="0"/>
              </a:spcBef>
              <a:spcAft>
                <a:spcPts val="0"/>
              </a:spcAft>
              <a:buSzPts val="1250"/>
              <a:buChar char="●"/>
            </a:pPr>
            <a:r>
              <a:rPr lang="es" sz="1250" dirty="0"/>
              <a:t>Comprender cómo aplicar las aplicaciones prácticas de las matemáticas en la vida diaria.</a:t>
            </a:r>
            <a:endParaRPr sz="1250" dirty="0"/>
          </a:p>
          <a:p>
            <a:pPr marL="457200" lvl="0" indent="-307975" algn="l" rtl="0">
              <a:lnSpc>
                <a:spcPct val="100000"/>
              </a:lnSpc>
              <a:spcBef>
                <a:spcPts val="0"/>
              </a:spcBef>
              <a:spcAft>
                <a:spcPts val="0"/>
              </a:spcAft>
              <a:buSzPts val="1250"/>
              <a:buChar char="●"/>
            </a:pPr>
            <a:r>
              <a:rPr lang="es" sz="1250" dirty="0"/>
              <a:t>Aprender a identificar carreras emergentes y emocionantes para matemáticos.</a:t>
            </a:r>
            <a:endParaRPr sz="1250" dirty="0"/>
          </a:p>
          <a:p>
            <a:pPr marL="457200" lvl="0" indent="-307975" algn="l" rtl="0">
              <a:lnSpc>
                <a:spcPct val="100000"/>
              </a:lnSpc>
              <a:spcBef>
                <a:spcPts val="0"/>
              </a:spcBef>
              <a:spcAft>
                <a:spcPts val="0"/>
              </a:spcAft>
              <a:buSzPts val="1250"/>
              <a:buChar char="●"/>
            </a:pPr>
            <a:r>
              <a:rPr lang="es" sz="1250" dirty="0"/>
              <a:t>Mejorar tus habilidades en geometría, teoría de juegos, lógica y aritmética.</a:t>
            </a:r>
            <a:endParaRPr sz="1250" dirty="0"/>
          </a:p>
          <a:p>
            <a:pPr marL="0" lvl="0" indent="0" algn="l" rtl="0">
              <a:spcBef>
                <a:spcPts val="1200"/>
              </a:spcBef>
              <a:spcAft>
                <a:spcPts val="0"/>
              </a:spcAft>
              <a:buNone/>
            </a:pPr>
            <a:endParaRPr sz="1250" dirty="0"/>
          </a:p>
          <a:p>
            <a:pPr marL="0" lvl="0" indent="0" algn="l" rtl="0">
              <a:spcBef>
                <a:spcPts val="1200"/>
              </a:spcBef>
              <a:spcAft>
                <a:spcPts val="0"/>
              </a:spcAft>
              <a:buNone/>
            </a:pPr>
            <a:endParaRPr sz="1250" dirty="0"/>
          </a:p>
          <a:p>
            <a:pPr marL="0" lvl="0" indent="0" algn="l" rtl="0">
              <a:spcBef>
                <a:spcPts val="1200"/>
              </a:spcBef>
              <a:spcAft>
                <a:spcPts val="0"/>
              </a:spcAft>
              <a:buNone/>
            </a:pPr>
            <a:endParaRPr sz="1250" dirty="0"/>
          </a:p>
          <a:p>
            <a:pPr marL="0" lvl="0" indent="0" algn="l" rtl="0">
              <a:spcBef>
                <a:spcPts val="1200"/>
              </a:spcBef>
              <a:spcAft>
                <a:spcPts val="0"/>
              </a:spcAft>
              <a:buNone/>
            </a:pPr>
            <a:endParaRPr sz="1250" dirty="0"/>
          </a:p>
          <a:p>
            <a:pPr marL="0" lvl="0" indent="0" algn="l" rtl="0">
              <a:lnSpc>
                <a:spcPct val="115000"/>
              </a:lnSpc>
              <a:spcBef>
                <a:spcPts val="1200"/>
              </a:spcBef>
              <a:spcAft>
                <a:spcPts val="1200"/>
              </a:spcAft>
              <a:buNone/>
            </a:pPr>
            <a:endParaRPr sz="1250" dirty="0"/>
          </a:p>
        </p:txBody>
      </p:sp>
      <p:pic>
        <p:nvPicPr>
          <p:cNvPr id="280" name="Google Shape;280;p36"/>
          <p:cNvPicPr preferRelativeResize="0"/>
          <p:nvPr/>
        </p:nvPicPr>
        <p:blipFill>
          <a:blip r:embed="rId5">
            <a:alphaModFix/>
          </a:blip>
          <a:stretch>
            <a:fillRect/>
          </a:stretch>
        </p:blipFill>
        <p:spPr>
          <a:xfrm>
            <a:off x="6443025" y="992450"/>
            <a:ext cx="2527200" cy="2748381"/>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pic>
        <p:nvPicPr>
          <p:cNvPr id="285" name="Google Shape;285;p37"/>
          <p:cNvPicPr preferRelativeResize="0"/>
          <p:nvPr/>
        </p:nvPicPr>
        <p:blipFill>
          <a:blip r:embed="rId3">
            <a:alphaModFix/>
          </a:blip>
          <a:stretch>
            <a:fillRect/>
          </a:stretch>
        </p:blipFill>
        <p:spPr>
          <a:xfrm>
            <a:off x="890863" y="0"/>
            <a:ext cx="7362263" cy="51435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pic>
        <p:nvPicPr>
          <p:cNvPr id="64" name="Google Shape;64;p15"/>
          <p:cNvPicPr preferRelativeResize="0"/>
          <p:nvPr/>
        </p:nvPicPr>
        <p:blipFill>
          <a:blip r:embed="rId3">
            <a:alphaModFix amt="41000"/>
          </a:blip>
          <a:stretch>
            <a:fillRect/>
          </a:stretch>
        </p:blipFill>
        <p:spPr>
          <a:xfrm>
            <a:off x="0" y="0"/>
            <a:ext cx="9232102" cy="5143500"/>
          </a:xfrm>
          <a:prstGeom prst="rect">
            <a:avLst/>
          </a:prstGeom>
          <a:noFill/>
          <a:ln>
            <a:noFill/>
          </a:ln>
        </p:spPr>
      </p:pic>
      <p:sp>
        <p:nvSpPr>
          <p:cNvPr id="65" name="Google Shape;65;p15"/>
          <p:cNvSpPr txBox="1">
            <a:spLocks noGrp="1"/>
          </p:cNvSpPr>
          <p:nvPr>
            <p:ph type="ctrTitle"/>
          </p:nvPr>
        </p:nvSpPr>
        <p:spPr>
          <a:xfrm>
            <a:off x="355758" y="1545450"/>
            <a:ext cx="8520600" cy="2052600"/>
          </a:xfrm>
          <a:prstGeom prst="rect">
            <a:avLst/>
          </a:prstGeom>
          <a:effectLst>
            <a:outerShdw blurRad="57150" dist="19050" dir="5400000" algn="bl" rotWithShape="0">
              <a:srgbClr val="000000">
                <a:alpha val="50000"/>
              </a:srgbClr>
            </a:outerShdw>
          </a:effectLst>
        </p:spPr>
        <p:txBody>
          <a:bodyPr spcFirstLastPara="1" wrap="square" lIns="91425" tIns="91425" rIns="91425" bIns="91425" anchor="b" anchorCtr="0">
            <a:normAutofit/>
          </a:bodyPr>
          <a:lstStyle/>
          <a:p>
            <a:pPr marL="0" lvl="0" indent="0" algn="ctr" rtl="0">
              <a:spcBef>
                <a:spcPts val="0"/>
              </a:spcBef>
              <a:spcAft>
                <a:spcPts val="0"/>
              </a:spcAft>
              <a:buNone/>
            </a:pPr>
            <a:r>
              <a:rPr lang="es">
                <a:solidFill>
                  <a:schemeClr val="lt1"/>
                </a:solidFill>
                <a:latin typeface="Merriweather Black"/>
                <a:ea typeface="Merriweather Black"/>
                <a:cs typeface="Merriweather Black"/>
                <a:sym typeface="Merriweather Black"/>
              </a:rPr>
              <a:t>OXFORD ROYALE ACADEMY</a:t>
            </a:r>
            <a:endParaRPr>
              <a:solidFill>
                <a:schemeClr val="lt1"/>
              </a:solidFill>
              <a:latin typeface="Merriweather Black"/>
              <a:ea typeface="Merriweather Black"/>
              <a:cs typeface="Merriweather Black"/>
              <a:sym typeface="Merriweather Black"/>
            </a:endParaRPr>
          </a:p>
        </p:txBody>
      </p:sp>
      <p:sp>
        <p:nvSpPr>
          <p:cNvPr id="66" name="Google Shape;66;p15"/>
          <p:cNvSpPr txBox="1">
            <a:spLocks noGrp="1"/>
          </p:cNvSpPr>
          <p:nvPr>
            <p:ph type="subTitle" idx="1"/>
          </p:nvPr>
        </p:nvSpPr>
        <p:spPr>
          <a:xfrm>
            <a:off x="311700" y="3402775"/>
            <a:ext cx="8520600" cy="792600"/>
          </a:xfrm>
          <a:prstGeom prst="rect">
            <a:avLst/>
          </a:prstGeom>
          <a:effectLst>
            <a:outerShdw blurRad="57150" dist="19050" dir="5400000" algn="bl" rotWithShape="0">
              <a:srgbClr val="000000">
                <a:alpha val="50000"/>
              </a:srgbClr>
            </a:outerShdw>
          </a:effectLst>
        </p:spPr>
        <p:txBody>
          <a:bodyPr spcFirstLastPara="1" wrap="square" lIns="91425" tIns="91425" rIns="91425" bIns="91425" anchor="t" anchorCtr="0">
            <a:normAutofit/>
          </a:bodyPr>
          <a:lstStyle/>
          <a:p>
            <a:pPr marL="0" lvl="0" indent="0" algn="ctr" rtl="0">
              <a:spcBef>
                <a:spcPts val="0"/>
              </a:spcBef>
              <a:spcAft>
                <a:spcPts val="0"/>
              </a:spcAft>
              <a:buNone/>
            </a:pPr>
            <a:r>
              <a:rPr lang="es" b="1">
                <a:solidFill>
                  <a:schemeClr val="lt1"/>
                </a:solidFill>
              </a:rPr>
              <a:t>SUMMER CAMPS 2024</a:t>
            </a:r>
            <a:endParaRPr b="1">
              <a:solidFill>
                <a:schemeClr val="lt1"/>
              </a:solidFill>
            </a:endParaRPr>
          </a:p>
        </p:txBody>
      </p:sp>
      <p:pic>
        <p:nvPicPr>
          <p:cNvPr id="67" name="Google Shape;67;p15"/>
          <p:cNvPicPr preferRelativeResize="0"/>
          <p:nvPr/>
        </p:nvPicPr>
        <p:blipFill rotWithShape="1">
          <a:blip r:embed="rId4">
            <a:alphaModFix/>
          </a:blip>
          <a:srcRect/>
          <a:stretch/>
        </p:blipFill>
        <p:spPr>
          <a:xfrm>
            <a:off x="8112400" y="41349"/>
            <a:ext cx="993750" cy="1002125"/>
          </a:xfrm>
          <a:prstGeom prst="rect">
            <a:avLst/>
          </a:prstGeom>
          <a:noFill/>
          <a:ln>
            <a:noFill/>
          </a:ln>
        </p:spPr>
      </p:pic>
      <p:pic>
        <p:nvPicPr>
          <p:cNvPr id="68" name="Google Shape;68;p15"/>
          <p:cNvPicPr preferRelativeResize="0"/>
          <p:nvPr/>
        </p:nvPicPr>
        <p:blipFill rotWithShape="1">
          <a:blip r:embed="rId5">
            <a:alphaModFix/>
          </a:blip>
          <a:srcRect l="19035" t="16666" r="19202" b="12320"/>
          <a:stretch/>
        </p:blipFill>
        <p:spPr>
          <a:xfrm>
            <a:off x="131300" y="102025"/>
            <a:ext cx="871520" cy="100212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sp>
        <p:nvSpPr>
          <p:cNvPr id="73" name="Google Shape;73;p16"/>
          <p:cNvSpPr txBox="1">
            <a:spLocks noGrp="1"/>
          </p:cNvSpPr>
          <p:nvPr>
            <p:ph type="title"/>
          </p:nvPr>
        </p:nvSpPr>
        <p:spPr>
          <a:xfrm>
            <a:off x="2272200" y="163650"/>
            <a:ext cx="5127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s" b="1">
                <a:solidFill>
                  <a:srgbClr val="FF9900"/>
                </a:solidFill>
                <a:latin typeface="Comfortaa"/>
                <a:ea typeface="Comfortaa"/>
                <a:cs typeface="Comfortaa"/>
                <a:sym typeface="Comfortaa"/>
              </a:rPr>
              <a:t>OXFORD ROYALE ACADEMY</a:t>
            </a:r>
            <a:endParaRPr b="1">
              <a:solidFill>
                <a:srgbClr val="FF9900"/>
              </a:solidFill>
              <a:latin typeface="Comfortaa"/>
              <a:ea typeface="Comfortaa"/>
              <a:cs typeface="Comfortaa"/>
              <a:sym typeface="Comfortaa"/>
            </a:endParaRPr>
          </a:p>
        </p:txBody>
      </p:sp>
      <p:sp>
        <p:nvSpPr>
          <p:cNvPr id="74" name="Google Shape;74;p16"/>
          <p:cNvSpPr txBox="1">
            <a:spLocks noGrp="1"/>
          </p:cNvSpPr>
          <p:nvPr>
            <p:ph type="body" idx="1"/>
          </p:nvPr>
        </p:nvSpPr>
        <p:spPr>
          <a:xfrm>
            <a:off x="311700" y="1152475"/>
            <a:ext cx="3537000" cy="3416400"/>
          </a:xfrm>
          <a:prstGeom prst="rect">
            <a:avLst/>
          </a:prstGeom>
        </p:spPr>
        <p:txBody>
          <a:bodyPr spcFirstLastPara="1" wrap="square" lIns="91425" tIns="91425" rIns="91425" bIns="91425" anchor="t" anchorCtr="0">
            <a:normAutofit lnSpcReduction="10000"/>
          </a:bodyPr>
          <a:lstStyle/>
          <a:p>
            <a:pPr marL="0" lvl="0" indent="0" algn="just" rtl="0">
              <a:spcBef>
                <a:spcPts val="0"/>
              </a:spcBef>
              <a:spcAft>
                <a:spcPts val="0"/>
              </a:spcAft>
              <a:buNone/>
            </a:pPr>
            <a:r>
              <a:rPr lang="es" dirty="0">
                <a:latin typeface="Comfortaa"/>
                <a:ea typeface="Comfortaa"/>
                <a:cs typeface="Comfortaa"/>
                <a:sym typeface="Comfortaa"/>
              </a:rPr>
              <a:t>Oxford Royale es un proveedor líder a nivel mundial de escuelas de verano de élite para estudiantes de 13 a 18 años y ha recibido a más de 30,000 estudiantes de más de 175 naciones desde 2004. </a:t>
            </a:r>
            <a:endParaRPr dirty="0">
              <a:latin typeface="Comfortaa"/>
              <a:ea typeface="Comfortaa"/>
              <a:cs typeface="Comfortaa"/>
              <a:sym typeface="Comfortaa"/>
            </a:endParaRPr>
          </a:p>
          <a:p>
            <a:pPr marL="0" lvl="0" indent="0" algn="just" rtl="0">
              <a:spcBef>
                <a:spcPts val="1200"/>
              </a:spcBef>
              <a:spcAft>
                <a:spcPts val="1200"/>
              </a:spcAft>
              <a:buNone/>
            </a:pPr>
            <a:r>
              <a:rPr lang="es" dirty="0">
                <a:latin typeface="Comfortaa"/>
                <a:ea typeface="Comfortaa"/>
                <a:cs typeface="Comfortaa"/>
                <a:sym typeface="Comfortaa"/>
              </a:rPr>
              <a:t>Descubre nuevas pasiones y habilidades a través de nuestros programas. Experimenta la vida estudiantil en los campus de las universidades más prestigiosas del Reino Unido y de Estados Unidos.</a:t>
            </a:r>
            <a:endParaRPr dirty="0">
              <a:latin typeface="Comfortaa"/>
              <a:ea typeface="Comfortaa"/>
              <a:cs typeface="Comfortaa"/>
              <a:sym typeface="Comfortaa"/>
            </a:endParaRPr>
          </a:p>
        </p:txBody>
      </p:sp>
      <p:sp>
        <p:nvSpPr>
          <p:cNvPr id="75" name="Google Shape;75;p16"/>
          <p:cNvSpPr txBox="1">
            <a:spLocks noGrp="1"/>
          </p:cNvSpPr>
          <p:nvPr>
            <p:ph type="body" idx="2"/>
          </p:nvPr>
        </p:nvSpPr>
        <p:spPr>
          <a:xfrm>
            <a:off x="4697763" y="2632425"/>
            <a:ext cx="1596300" cy="311100"/>
          </a:xfrm>
          <a:prstGeom prst="rect">
            <a:avLst/>
          </a:prstGeom>
        </p:spPr>
        <p:txBody>
          <a:bodyPr spcFirstLastPara="1" wrap="square" lIns="91425" tIns="91425" rIns="91425" bIns="91425" anchor="t" anchorCtr="0">
            <a:normAutofit fontScale="25000" lnSpcReduction="20000"/>
          </a:bodyPr>
          <a:lstStyle/>
          <a:p>
            <a:pPr marL="0" lvl="0" indent="0" algn="l" rtl="0">
              <a:spcBef>
                <a:spcPts val="0"/>
              </a:spcBef>
              <a:spcAft>
                <a:spcPts val="1200"/>
              </a:spcAft>
              <a:buNone/>
            </a:pPr>
            <a:r>
              <a:rPr lang="es"/>
              <a:t>UNIVERSITY OF OXFORD</a:t>
            </a:r>
            <a:endParaRPr/>
          </a:p>
        </p:txBody>
      </p:sp>
      <p:sp>
        <p:nvSpPr>
          <p:cNvPr id="76" name="Google Shape;76;p16"/>
          <p:cNvSpPr txBox="1">
            <a:spLocks noGrp="1"/>
          </p:cNvSpPr>
          <p:nvPr>
            <p:ph type="title"/>
          </p:nvPr>
        </p:nvSpPr>
        <p:spPr>
          <a:xfrm>
            <a:off x="1297950" y="644500"/>
            <a:ext cx="6548100" cy="385800"/>
          </a:xfrm>
          <a:prstGeom prst="rect">
            <a:avLst/>
          </a:prstGeom>
        </p:spPr>
        <p:txBody>
          <a:bodyPr spcFirstLastPara="1" wrap="square" lIns="91425" tIns="91425" rIns="91425" bIns="91425" anchor="t" anchorCtr="0">
            <a:normAutofit fontScale="90000"/>
          </a:bodyPr>
          <a:lstStyle/>
          <a:p>
            <a:pPr marL="0" lvl="0" indent="0" algn="just" rtl="0">
              <a:lnSpc>
                <a:spcPct val="115000"/>
              </a:lnSpc>
              <a:spcBef>
                <a:spcPts val="0"/>
              </a:spcBef>
              <a:spcAft>
                <a:spcPts val="1200"/>
              </a:spcAft>
              <a:buClr>
                <a:schemeClr val="dk1"/>
              </a:buClr>
              <a:buSzPct val="78571"/>
              <a:buFont typeface="Arial"/>
              <a:buNone/>
            </a:pPr>
            <a:r>
              <a:rPr lang="es" sz="1400">
                <a:solidFill>
                  <a:schemeClr val="accent1"/>
                </a:solidFill>
                <a:latin typeface="Comfortaa"/>
                <a:ea typeface="Comfortaa"/>
                <a:cs typeface="Comfortaa"/>
                <a:sym typeface="Comfortaa"/>
              </a:rPr>
              <a:t>Únete a nosotros para un verano de enriquecimiento académico y cultural</a:t>
            </a:r>
            <a:endParaRPr b="1">
              <a:solidFill>
                <a:schemeClr val="accent1"/>
              </a:solidFill>
              <a:latin typeface="Comfortaa"/>
              <a:ea typeface="Comfortaa"/>
              <a:cs typeface="Comfortaa"/>
              <a:sym typeface="Comfortaa"/>
            </a:endParaRPr>
          </a:p>
        </p:txBody>
      </p:sp>
      <p:pic>
        <p:nvPicPr>
          <p:cNvPr id="77" name="Google Shape;77;p16"/>
          <p:cNvPicPr preferRelativeResize="0"/>
          <p:nvPr/>
        </p:nvPicPr>
        <p:blipFill rotWithShape="1">
          <a:blip r:embed="rId3">
            <a:alphaModFix/>
          </a:blip>
          <a:srcRect l="19035" t="16666" r="19202" b="12320"/>
          <a:stretch/>
        </p:blipFill>
        <p:spPr>
          <a:xfrm>
            <a:off x="131300" y="102025"/>
            <a:ext cx="871520" cy="1002125"/>
          </a:xfrm>
          <a:prstGeom prst="rect">
            <a:avLst/>
          </a:prstGeom>
          <a:noFill/>
          <a:ln>
            <a:noFill/>
          </a:ln>
        </p:spPr>
      </p:pic>
      <p:pic>
        <p:nvPicPr>
          <p:cNvPr id="78" name="Google Shape;78;p16"/>
          <p:cNvPicPr preferRelativeResize="0"/>
          <p:nvPr/>
        </p:nvPicPr>
        <p:blipFill rotWithShape="1">
          <a:blip r:embed="rId4">
            <a:alphaModFix/>
          </a:blip>
          <a:srcRect/>
          <a:stretch/>
        </p:blipFill>
        <p:spPr>
          <a:xfrm>
            <a:off x="8112400" y="41349"/>
            <a:ext cx="993750" cy="1002125"/>
          </a:xfrm>
          <a:prstGeom prst="rect">
            <a:avLst/>
          </a:prstGeom>
          <a:noFill/>
          <a:ln>
            <a:noFill/>
          </a:ln>
        </p:spPr>
      </p:pic>
      <p:pic>
        <p:nvPicPr>
          <p:cNvPr id="79" name="Google Shape;79;p16"/>
          <p:cNvPicPr preferRelativeResize="0"/>
          <p:nvPr/>
        </p:nvPicPr>
        <p:blipFill>
          <a:blip r:embed="rId5">
            <a:alphaModFix/>
          </a:blip>
          <a:stretch>
            <a:fillRect/>
          </a:stretch>
        </p:blipFill>
        <p:spPr>
          <a:xfrm>
            <a:off x="4843275" y="1165489"/>
            <a:ext cx="1305300" cy="1492498"/>
          </a:xfrm>
          <a:prstGeom prst="rect">
            <a:avLst/>
          </a:prstGeom>
          <a:noFill/>
          <a:ln>
            <a:noFill/>
          </a:ln>
        </p:spPr>
      </p:pic>
      <p:pic>
        <p:nvPicPr>
          <p:cNvPr id="80" name="Google Shape;80;p16"/>
          <p:cNvPicPr preferRelativeResize="0"/>
          <p:nvPr/>
        </p:nvPicPr>
        <p:blipFill>
          <a:blip r:embed="rId6">
            <a:alphaModFix/>
          </a:blip>
          <a:stretch>
            <a:fillRect/>
          </a:stretch>
        </p:blipFill>
        <p:spPr>
          <a:xfrm>
            <a:off x="6674625" y="1183839"/>
            <a:ext cx="1428850" cy="1455778"/>
          </a:xfrm>
          <a:prstGeom prst="rect">
            <a:avLst/>
          </a:prstGeom>
          <a:noFill/>
          <a:ln>
            <a:noFill/>
          </a:ln>
        </p:spPr>
      </p:pic>
      <p:sp>
        <p:nvSpPr>
          <p:cNvPr id="81" name="Google Shape;81;p16"/>
          <p:cNvSpPr txBox="1">
            <a:spLocks noGrp="1"/>
          </p:cNvSpPr>
          <p:nvPr>
            <p:ph type="body" idx="2"/>
          </p:nvPr>
        </p:nvSpPr>
        <p:spPr>
          <a:xfrm>
            <a:off x="6527026" y="2667738"/>
            <a:ext cx="1755900" cy="311100"/>
          </a:xfrm>
          <a:prstGeom prst="rect">
            <a:avLst/>
          </a:prstGeom>
        </p:spPr>
        <p:txBody>
          <a:bodyPr spcFirstLastPara="1" wrap="square" lIns="91425" tIns="91425" rIns="91425" bIns="91425" anchor="t" anchorCtr="0">
            <a:noAutofit/>
          </a:bodyPr>
          <a:lstStyle/>
          <a:p>
            <a:pPr marL="0" lvl="0" indent="0" algn="l" rtl="0">
              <a:spcBef>
                <a:spcPts val="0"/>
              </a:spcBef>
              <a:spcAft>
                <a:spcPts val="1200"/>
              </a:spcAft>
              <a:buSzPts val="605"/>
              <a:buNone/>
            </a:pPr>
            <a:r>
              <a:rPr lang="es" sz="870"/>
              <a:t>UNIVERSITY OF CAMBRIDGE</a:t>
            </a:r>
            <a:endParaRPr sz="870"/>
          </a:p>
        </p:txBody>
      </p:sp>
      <p:pic>
        <p:nvPicPr>
          <p:cNvPr id="82" name="Google Shape;82;p16"/>
          <p:cNvPicPr preferRelativeResize="0"/>
          <p:nvPr/>
        </p:nvPicPr>
        <p:blipFill>
          <a:blip r:embed="rId7">
            <a:alphaModFix/>
          </a:blip>
          <a:stretch>
            <a:fillRect/>
          </a:stretch>
        </p:blipFill>
        <p:spPr>
          <a:xfrm>
            <a:off x="4138200" y="3110225"/>
            <a:ext cx="1305300" cy="1329933"/>
          </a:xfrm>
          <a:prstGeom prst="rect">
            <a:avLst/>
          </a:prstGeom>
          <a:noFill/>
          <a:ln>
            <a:noFill/>
          </a:ln>
        </p:spPr>
      </p:pic>
      <p:sp>
        <p:nvSpPr>
          <p:cNvPr id="83" name="Google Shape;83;p16"/>
          <p:cNvSpPr txBox="1">
            <a:spLocks noGrp="1"/>
          </p:cNvSpPr>
          <p:nvPr>
            <p:ph type="body" idx="2"/>
          </p:nvPr>
        </p:nvSpPr>
        <p:spPr>
          <a:xfrm>
            <a:off x="3924902" y="4440150"/>
            <a:ext cx="1884300" cy="311100"/>
          </a:xfrm>
          <a:prstGeom prst="rect">
            <a:avLst/>
          </a:prstGeom>
        </p:spPr>
        <p:txBody>
          <a:bodyPr spcFirstLastPara="1" wrap="square" lIns="91425" tIns="91425" rIns="91425" bIns="91425" anchor="t" anchorCtr="0">
            <a:noAutofit/>
          </a:bodyPr>
          <a:lstStyle/>
          <a:p>
            <a:pPr marL="0" lvl="0" indent="0" algn="l" rtl="0">
              <a:spcBef>
                <a:spcPts val="0"/>
              </a:spcBef>
              <a:spcAft>
                <a:spcPts val="1200"/>
              </a:spcAft>
              <a:buSzPts val="605"/>
              <a:buNone/>
            </a:pPr>
            <a:r>
              <a:rPr lang="es" sz="870"/>
              <a:t>IMPERIAL COLLEGE LONDON</a:t>
            </a:r>
            <a:endParaRPr sz="870"/>
          </a:p>
        </p:txBody>
      </p:sp>
      <p:pic>
        <p:nvPicPr>
          <p:cNvPr id="84" name="Google Shape;84;p16"/>
          <p:cNvPicPr preferRelativeResize="0"/>
          <p:nvPr/>
        </p:nvPicPr>
        <p:blipFill>
          <a:blip r:embed="rId8">
            <a:alphaModFix/>
          </a:blip>
          <a:stretch>
            <a:fillRect/>
          </a:stretch>
        </p:blipFill>
        <p:spPr>
          <a:xfrm>
            <a:off x="5810775" y="3087125"/>
            <a:ext cx="1305300" cy="1376119"/>
          </a:xfrm>
          <a:prstGeom prst="rect">
            <a:avLst/>
          </a:prstGeom>
          <a:noFill/>
          <a:ln>
            <a:noFill/>
          </a:ln>
        </p:spPr>
      </p:pic>
      <p:sp>
        <p:nvSpPr>
          <p:cNvPr id="85" name="Google Shape;85;p16"/>
          <p:cNvSpPr txBox="1">
            <a:spLocks noGrp="1"/>
          </p:cNvSpPr>
          <p:nvPr>
            <p:ph type="body" idx="2"/>
          </p:nvPr>
        </p:nvSpPr>
        <p:spPr>
          <a:xfrm>
            <a:off x="5680877" y="4450700"/>
            <a:ext cx="1884300" cy="3111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605"/>
              <a:buNone/>
            </a:pPr>
            <a:r>
              <a:rPr lang="es" sz="870"/>
              <a:t>UNIVERSITY OF CALIFORNIA</a:t>
            </a:r>
            <a:endParaRPr sz="870"/>
          </a:p>
          <a:p>
            <a:pPr marL="0" lvl="0" indent="0" algn="l" rtl="0">
              <a:lnSpc>
                <a:spcPct val="100000"/>
              </a:lnSpc>
              <a:spcBef>
                <a:spcPts val="0"/>
              </a:spcBef>
              <a:spcAft>
                <a:spcPts val="0"/>
              </a:spcAft>
              <a:buSzPts val="605"/>
              <a:buNone/>
            </a:pPr>
            <a:r>
              <a:rPr lang="es" sz="870"/>
              <a:t>BERKELEY</a:t>
            </a:r>
            <a:endParaRPr sz="870"/>
          </a:p>
        </p:txBody>
      </p:sp>
      <p:sp>
        <p:nvSpPr>
          <p:cNvPr id="86" name="Google Shape;86;p16"/>
          <p:cNvSpPr txBox="1">
            <a:spLocks noGrp="1"/>
          </p:cNvSpPr>
          <p:nvPr>
            <p:ph type="body" idx="2"/>
          </p:nvPr>
        </p:nvSpPr>
        <p:spPr>
          <a:xfrm>
            <a:off x="7559551" y="4440150"/>
            <a:ext cx="1305300" cy="311100"/>
          </a:xfrm>
          <a:prstGeom prst="rect">
            <a:avLst/>
          </a:prstGeom>
        </p:spPr>
        <p:txBody>
          <a:bodyPr spcFirstLastPara="1" wrap="square" lIns="91425" tIns="91425" rIns="91425" bIns="91425" anchor="t" anchorCtr="0">
            <a:noAutofit/>
          </a:bodyPr>
          <a:lstStyle/>
          <a:p>
            <a:pPr marL="0" lvl="0" indent="0" algn="l" rtl="0">
              <a:spcBef>
                <a:spcPts val="0"/>
              </a:spcBef>
              <a:spcAft>
                <a:spcPts val="1200"/>
              </a:spcAft>
              <a:buSzPts val="605"/>
              <a:buNone/>
            </a:pPr>
            <a:r>
              <a:rPr lang="es" sz="870"/>
              <a:t>YALE UNIVERSITY</a:t>
            </a:r>
            <a:endParaRPr sz="870"/>
          </a:p>
        </p:txBody>
      </p:sp>
      <p:pic>
        <p:nvPicPr>
          <p:cNvPr id="87" name="Google Shape;87;p16"/>
          <p:cNvPicPr preferRelativeResize="0"/>
          <p:nvPr/>
        </p:nvPicPr>
        <p:blipFill>
          <a:blip r:embed="rId9">
            <a:alphaModFix/>
          </a:blip>
          <a:stretch>
            <a:fillRect/>
          </a:stretch>
        </p:blipFill>
        <p:spPr>
          <a:xfrm>
            <a:off x="7523350" y="3087131"/>
            <a:ext cx="1225300" cy="1348744"/>
          </a:xfrm>
          <a:prstGeom prst="rect">
            <a:avLst/>
          </a:prstGeom>
          <a:noFill/>
          <a:ln>
            <a:noFill/>
          </a:ln>
        </p:spPr>
      </p:pic>
      <p:sp>
        <p:nvSpPr>
          <p:cNvPr id="88" name="Google Shape;88;p16"/>
          <p:cNvSpPr txBox="1"/>
          <p:nvPr/>
        </p:nvSpPr>
        <p:spPr>
          <a:xfrm>
            <a:off x="-145800" y="4786200"/>
            <a:ext cx="9435600" cy="357300"/>
          </a:xfrm>
          <a:prstGeom prst="rect">
            <a:avLst/>
          </a:prstGeom>
          <a:solidFill>
            <a:srgbClr val="FF99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s" sz="1800" b="1">
                <a:solidFill>
                  <a:srgbClr val="FFFFFF"/>
                </a:solidFill>
                <a:latin typeface="Calibri"/>
                <a:ea typeface="Calibri"/>
                <a:cs typeface="Calibri"/>
                <a:sym typeface="Calibri"/>
              </a:rPr>
              <a:t>www.studentspartners.com</a:t>
            </a:r>
            <a:endParaRPr sz="1800" b="1">
              <a:solidFill>
                <a:srgbClr val="FFFFFF"/>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pic>
        <p:nvPicPr>
          <p:cNvPr id="93" name="Google Shape;93;p17"/>
          <p:cNvPicPr preferRelativeResize="0"/>
          <p:nvPr/>
        </p:nvPicPr>
        <p:blipFill>
          <a:blip r:embed="rId3">
            <a:alphaModFix/>
          </a:blip>
          <a:stretch>
            <a:fillRect/>
          </a:stretch>
        </p:blipFill>
        <p:spPr>
          <a:xfrm>
            <a:off x="355350" y="0"/>
            <a:ext cx="8433305" cy="4786200"/>
          </a:xfrm>
          <a:prstGeom prst="rect">
            <a:avLst/>
          </a:prstGeom>
          <a:noFill/>
          <a:ln>
            <a:noFill/>
          </a:ln>
        </p:spPr>
      </p:pic>
      <p:sp>
        <p:nvSpPr>
          <p:cNvPr id="94" name="Google Shape;94;p17"/>
          <p:cNvSpPr txBox="1"/>
          <p:nvPr/>
        </p:nvSpPr>
        <p:spPr>
          <a:xfrm>
            <a:off x="-145800" y="4786200"/>
            <a:ext cx="9435600" cy="357300"/>
          </a:xfrm>
          <a:prstGeom prst="rect">
            <a:avLst/>
          </a:prstGeom>
          <a:solidFill>
            <a:srgbClr val="FF99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s" sz="1800" b="1">
                <a:solidFill>
                  <a:srgbClr val="FFFFFF"/>
                </a:solidFill>
                <a:latin typeface="Calibri"/>
                <a:ea typeface="Calibri"/>
                <a:cs typeface="Calibri"/>
                <a:sym typeface="Calibri"/>
              </a:rPr>
              <a:t>www.studentspartners.com</a:t>
            </a:r>
            <a:endParaRPr sz="1800" b="1">
              <a:solidFill>
                <a:srgbClr val="FFFFFF"/>
              </a:solidFill>
              <a:latin typeface="Calibri"/>
              <a:ea typeface="Calibri"/>
              <a:cs typeface="Calibri"/>
              <a:sym typeface="Calibri"/>
            </a:endParaRPr>
          </a:p>
        </p:txBody>
      </p:sp>
      <p:pic>
        <p:nvPicPr>
          <p:cNvPr id="2" name="Google Shape;68;p15">
            <a:extLst>
              <a:ext uri="{FF2B5EF4-FFF2-40B4-BE49-F238E27FC236}">
                <a16:creationId xmlns:a16="http://schemas.microsoft.com/office/drawing/2014/main" id="{6861936E-79B2-98F3-FC8B-8E2E22233285}"/>
              </a:ext>
            </a:extLst>
          </p:cNvPr>
          <p:cNvPicPr preferRelativeResize="0"/>
          <p:nvPr/>
        </p:nvPicPr>
        <p:blipFill rotWithShape="1">
          <a:blip r:embed="rId4">
            <a:alphaModFix/>
          </a:blip>
          <a:srcRect l="19035" t="16666" r="19202" b="12320"/>
          <a:stretch/>
        </p:blipFill>
        <p:spPr>
          <a:xfrm>
            <a:off x="355345" y="208162"/>
            <a:ext cx="538171" cy="608268"/>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pic>
        <p:nvPicPr>
          <p:cNvPr id="99" name="Google Shape;99;p18"/>
          <p:cNvPicPr preferRelativeResize="0"/>
          <p:nvPr/>
        </p:nvPicPr>
        <p:blipFill>
          <a:blip r:embed="rId3">
            <a:alphaModFix/>
          </a:blip>
          <a:stretch>
            <a:fillRect/>
          </a:stretch>
        </p:blipFill>
        <p:spPr>
          <a:xfrm>
            <a:off x="195943" y="90289"/>
            <a:ext cx="8515349" cy="4962921"/>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pic>
        <p:nvPicPr>
          <p:cNvPr id="104" name="Google Shape;104;p19"/>
          <p:cNvPicPr preferRelativeResize="0"/>
          <p:nvPr/>
        </p:nvPicPr>
        <p:blipFill>
          <a:blip r:embed="rId3">
            <a:alphaModFix/>
          </a:blip>
          <a:stretch>
            <a:fillRect/>
          </a:stretch>
        </p:blipFill>
        <p:spPr>
          <a:xfrm>
            <a:off x="138794" y="69576"/>
            <a:ext cx="7999060" cy="4820832"/>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pic>
        <p:nvPicPr>
          <p:cNvPr id="109" name="Google Shape;109;p20"/>
          <p:cNvPicPr preferRelativeResize="0"/>
          <p:nvPr/>
        </p:nvPicPr>
        <p:blipFill>
          <a:blip r:embed="rId3">
            <a:alphaModFix/>
          </a:blip>
          <a:stretch>
            <a:fillRect/>
          </a:stretch>
        </p:blipFill>
        <p:spPr>
          <a:xfrm>
            <a:off x="244929" y="152400"/>
            <a:ext cx="8752114" cy="4838698"/>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pic>
        <p:nvPicPr>
          <p:cNvPr id="114" name="Google Shape;114;p21"/>
          <p:cNvPicPr preferRelativeResize="0"/>
          <p:nvPr/>
        </p:nvPicPr>
        <p:blipFill>
          <a:blip r:embed="rId3">
            <a:alphaModFix/>
          </a:blip>
          <a:stretch>
            <a:fillRect/>
          </a:stretch>
        </p:blipFill>
        <p:spPr>
          <a:xfrm>
            <a:off x="97970" y="0"/>
            <a:ext cx="8466365" cy="5046325"/>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2135</TotalTime>
  <Words>2005</Words>
  <Application>Microsoft Office PowerPoint</Application>
  <PresentationFormat>Presentación en pantalla (16:9)</PresentationFormat>
  <Paragraphs>222</Paragraphs>
  <Slides>27</Slides>
  <Notes>27</Notes>
  <HiddenSlides>0</HiddenSlides>
  <MMClips>0</MMClips>
  <ScaleCrop>false</ScaleCrop>
  <HeadingPairs>
    <vt:vector size="6" baseType="variant">
      <vt:variant>
        <vt:lpstr>Fuentes usadas</vt:lpstr>
      </vt:variant>
      <vt:variant>
        <vt:i4>8</vt:i4>
      </vt:variant>
      <vt:variant>
        <vt:lpstr>Tema</vt:lpstr>
      </vt:variant>
      <vt:variant>
        <vt:i4>1</vt:i4>
      </vt:variant>
      <vt:variant>
        <vt:lpstr>Títulos de diapositiva</vt:lpstr>
      </vt:variant>
      <vt:variant>
        <vt:i4>27</vt:i4>
      </vt:variant>
    </vt:vector>
  </HeadingPairs>
  <TitlesOfParts>
    <vt:vector size="36" baseType="lpstr">
      <vt:lpstr>Merriweather Black</vt:lpstr>
      <vt:lpstr>Comfortaa</vt:lpstr>
      <vt:lpstr>Montserrat</vt:lpstr>
      <vt:lpstr>Calibri</vt:lpstr>
      <vt:lpstr>Arial</vt:lpstr>
      <vt:lpstr>Aptos</vt:lpstr>
      <vt:lpstr>Algerian</vt:lpstr>
      <vt:lpstr>Wingdings</vt:lpstr>
      <vt:lpstr>Simple Light</vt:lpstr>
      <vt:lpstr>Presentación de PowerPoint</vt:lpstr>
      <vt:lpstr>Presentación de PowerPoint</vt:lpstr>
      <vt:lpstr>OXFORD ROYALE ACADEMY</vt:lpstr>
      <vt:lpstr>OXFORD ROYALE ACADEMY</vt:lpstr>
      <vt:lpstr>Presentación de PowerPoint</vt:lpstr>
      <vt:lpstr>Presentación de PowerPoint</vt:lpstr>
      <vt:lpstr>Presentación de PowerPoint</vt:lpstr>
      <vt:lpstr>Presentación de PowerPoint</vt:lpstr>
      <vt:lpstr>Presentación de PowerPoint</vt:lpstr>
      <vt:lpstr>Presentación de PowerPoint</vt:lpstr>
      <vt:lpstr> FECHAS Y PRECIOS POR  2 SEMANAS</vt:lpstr>
      <vt:lpstr>Presentación de PowerPoint</vt:lpstr>
      <vt:lpstr>Presentación de PowerPoint</vt:lpstr>
      <vt:lpstr>Presentación de PowerPoint</vt:lpstr>
      <vt:lpstr>       Curing the Future: Medicine &amp; Disease</vt:lpstr>
      <vt:lpstr>Law &amp; Politics Summer School</vt:lpstr>
      <vt:lpstr>Law &amp; Trial Advocacy Academy</vt:lpstr>
      <vt:lpstr>Inventing the Future: Business,  Innovation &amp; Entrepreneurship</vt:lpstr>
      <vt:lpstr>Architecture &amp; Design</vt:lpstr>
      <vt:lpstr>English as a Foreign Language </vt:lpstr>
      <vt:lpstr>Engineering Summer School</vt:lpstr>
      <vt:lpstr>         Explore medicine</vt:lpstr>
      <vt:lpstr>Racing Extinction: Climate, Politics        &amp; Global Leadership</vt:lpstr>
      <vt:lpstr>    Film Academy: Oxford Through The Lens  </vt:lpstr>
      <vt:lpstr>Philosophy, Literature &amp; Modern History  Summer School  </vt:lpstr>
      <vt:lpstr>Mathematics </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Cecilia C Cavalie Peru 990 150 240</dc:creator>
  <cp:lastModifiedBy>Cecilia C Cavalie Peru 990 150 240</cp:lastModifiedBy>
  <cp:revision>2</cp:revision>
  <dcterms:modified xsi:type="dcterms:W3CDTF">2024-05-21T02:49:40Z</dcterms:modified>
</cp:coreProperties>
</file>